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7"/>
    <p:restoredTop sz="94668"/>
  </p:normalViewPr>
  <p:slideViewPr>
    <p:cSldViewPr snapToGrid="0" showGuides="1">
      <p:cViewPr varScale="1">
        <p:scale>
          <a:sx n="210" d="100"/>
          <a:sy n="210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5F225-1F50-0E61-194D-0AB6496A6F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768" y="-9939"/>
            <a:ext cx="12215536" cy="6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0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T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0CF916-0318-B7CE-613B-9F85E5CD1D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672" y="-12700"/>
            <a:ext cx="12225344" cy="6883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A1FA43-9256-0306-57B7-9C83807D6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1160" y="2057718"/>
            <a:ext cx="5262879" cy="354933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630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1630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1630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1630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1630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503CB40-A58F-654B-AF26-FBDFF4C8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439421"/>
            <a:ext cx="6935470" cy="731838"/>
          </a:xfrm>
          <a:prstGeom prst="rect">
            <a:avLst/>
          </a:prstGeom>
        </p:spPr>
        <p:txBody>
          <a:bodyPr/>
          <a:lstStyle>
            <a:lvl1pPr>
              <a:defRPr sz="2600" b="1">
                <a:solidFill>
                  <a:srgbClr val="1630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889478C-7C25-49B8-1A59-66228A38EE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7961" y="2057718"/>
            <a:ext cx="5262879" cy="354933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630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1630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1630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1630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1630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8462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68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7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780B006-27F6-A8DC-FFDE-694306DA4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6E3F951-8FE4-16B0-60A5-3D5BCD9E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B88C6A1-9F58-E1B1-6A5E-B01426A62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889CC3F662254DAA4B32C1B7339F70" ma:contentTypeVersion="10" ma:contentTypeDescription="Create a new document." ma:contentTypeScope="" ma:versionID="c8f4df19b275866072cffac72ebbe4f9">
  <xsd:schema xmlns:xsd="http://www.w3.org/2001/XMLSchema" xmlns:xs="http://www.w3.org/2001/XMLSchema" xmlns:p="http://schemas.microsoft.com/office/2006/metadata/properties" xmlns:ns2="f7dbf92d-253c-4852-9711-1a68b47e6281" xmlns:ns3="ba926e5b-58ae-423d-8456-b2d5b503a9f8" targetNamespace="http://schemas.microsoft.com/office/2006/metadata/properties" ma:root="true" ma:fieldsID="9e77c2225d588b1e6e9a3d5b08b4cff9" ns2:_="" ns3:_="">
    <xsd:import namespace="f7dbf92d-253c-4852-9711-1a68b47e6281"/>
    <xsd:import namespace="ba926e5b-58ae-423d-8456-b2d5b503a9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bf92d-253c-4852-9711-1a68b47e6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a0fcc97-24f9-4737-ad45-7ffa50775c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6e5b-58ae-423d-8456-b2d5b503a9f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fff9b8-6dd2-4622-b2c8-a483984d05f4}" ma:internalName="TaxCatchAll" ma:showField="CatchAllData" ma:web="ba926e5b-58ae-423d-8456-b2d5b503a9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dbf92d-253c-4852-9711-1a68b47e6281">
      <Terms xmlns="http://schemas.microsoft.com/office/infopath/2007/PartnerControls"/>
    </lcf76f155ced4ddcb4097134ff3c332f>
    <TaxCatchAll xmlns="ba926e5b-58ae-423d-8456-b2d5b503a9f8" xsi:nil="true"/>
  </documentManagement>
</p:properties>
</file>

<file path=customXml/itemProps1.xml><?xml version="1.0" encoding="utf-8"?>
<ds:datastoreItem xmlns:ds="http://schemas.openxmlformats.org/officeDocument/2006/customXml" ds:itemID="{0BE41729-0B0D-4820-871C-04EE479ECD31}"/>
</file>

<file path=customXml/itemProps2.xml><?xml version="1.0" encoding="utf-8"?>
<ds:datastoreItem xmlns:ds="http://schemas.openxmlformats.org/officeDocument/2006/customXml" ds:itemID="{012B4525-104E-41AF-A908-C7DD7B79C1F9}"/>
</file>

<file path=customXml/itemProps3.xml><?xml version="1.0" encoding="utf-8"?>
<ds:datastoreItem xmlns:ds="http://schemas.openxmlformats.org/officeDocument/2006/customXml" ds:itemID="{ABE6BF4E-1FED-4BB0-BD4C-E44F8657683E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2022-09-19T09:05:43Z</dcterms:created>
  <dcterms:modified xsi:type="dcterms:W3CDTF">2022-10-07T07:45:23Z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0x010100C5889CC3F662254DAA4B32C1B7339F70</vt:lpwstr>
  </property>
</Properties>
</file>