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38709-9B1E-4F7F-9508-1BEA0D1A2FCB}" v="8" dt="2025-04-20T00:35:46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Kerns" userId="bf0f69af31bee7c6" providerId="LiveId" clId="{5D738709-9B1E-4F7F-9508-1BEA0D1A2FCB}"/>
    <pc:docChg chg="undo custSel modSld">
      <pc:chgData name="Christian Kerns" userId="bf0f69af31bee7c6" providerId="LiveId" clId="{5D738709-9B1E-4F7F-9508-1BEA0D1A2FCB}" dt="2025-04-20T00:35:46.327" v="69" actId="20577"/>
      <pc:docMkLst>
        <pc:docMk/>
      </pc:docMkLst>
      <pc:sldChg chg="addSp delSp modSp mod delDesignElem">
        <pc:chgData name="Christian Kerns" userId="bf0f69af31bee7c6" providerId="LiveId" clId="{5D738709-9B1E-4F7F-9508-1BEA0D1A2FCB}" dt="2025-04-20T00:30:16.916" v="63" actId="20577"/>
        <pc:sldMkLst>
          <pc:docMk/>
          <pc:sldMk cId="4254432810" sldId="256"/>
        </pc:sldMkLst>
        <pc:spChg chg="mod">
          <ac:chgData name="Christian Kerns" userId="bf0f69af31bee7c6" providerId="LiveId" clId="{5D738709-9B1E-4F7F-9508-1BEA0D1A2FCB}" dt="2025-04-20T00:30:16.916" v="63" actId="20577"/>
          <ac:spMkLst>
            <pc:docMk/>
            <pc:sldMk cId="4254432810" sldId="256"/>
            <ac:spMk id="3" creationId="{DC808557-7358-1D5C-D1DA-3E6D809206C3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4254432810" sldId="256"/>
            <ac:spMk id="32" creationId="{19D32F93-50AC-4C46-A5DB-291C60DDB7BD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4254432810" sldId="256"/>
            <ac:spMk id="34" creationId="{827DC2C4-B485-428A-BF4A-472D2967F47F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4254432810" sldId="256"/>
            <ac:spMk id="36" creationId="{EE04B5EB-F158-4507-90DD-BD23620C7CC9}"/>
          </ac:spMkLst>
        </pc:spChg>
      </pc:sldChg>
      <pc:sldChg chg="addSp delSp delDesignElem">
        <pc:chgData name="Christian Kerns" userId="bf0f69af31bee7c6" providerId="LiveId" clId="{5D738709-9B1E-4F7F-9508-1BEA0D1A2FCB}" dt="2025-04-20T00:23:27.073" v="48"/>
        <pc:sldMkLst>
          <pc:docMk/>
          <pc:sldMk cId="3922132274" sldId="257"/>
        </pc:sldMkLst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3922132274" sldId="257"/>
            <ac:spMk id="9" creationId="{BACC6370-2D7E-4714-9D71-7542949D7D5D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3922132274" sldId="257"/>
            <ac:spMk id="11" creationId="{F68B3F68-107C-434F-AA38-110D5EA91B85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3922132274" sldId="257"/>
            <ac:spMk id="13" creationId="{AAD0DBB9-1A4B-4391-81D4-CB19F9AB918A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3922132274" sldId="257"/>
            <ac:spMk id="15" creationId="{063BBA22-50EA-4C4D-BE05-F1CE4E63AA56}"/>
          </ac:spMkLst>
        </pc:spChg>
      </pc:sldChg>
      <pc:sldChg chg="modSp">
        <pc:chgData name="Christian Kerns" userId="bf0f69af31bee7c6" providerId="LiveId" clId="{5D738709-9B1E-4F7F-9508-1BEA0D1A2FCB}" dt="2025-04-20T00:23:27.073" v="48"/>
        <pc:sldMkLst>
          <pc:docMk/>
          <pc:sldMk cId="1184036875" sldId="258"/>
        </pc:sldMkLst>
        <pc:spChg chg="mod">
          <ac:chgData name="Christian Kerns" userId="bf0f69af31bee7c6" providerId="LiveId" clId="{5D738709-9B1E-4F7F-9508-1BEA0D1A2FCB}" dt="2025-04-20T00:23:27.073" v="48"/>
          <ac:spMkLst>
            <pc:docMk/>
            <pc:sldMk cId="1184036875" sldId="258"/>
            <ac:spMk id="2" creationId="{FD90AB47-1A28-54BA-AE42-5B76B62B79DA}"/>
          </ac:spMkLst>
        </pc:spChg>
      </pc:sldChg>
      <pc:sldChg chg="addSp delSp modSp mod delDesignElem">
        <pc:chgData name="Christian Kerns" userId="bf0f69af31bee7c6" providerId="LiveId" clId="{5D738709-9B1E-4F7F-9508-1BEA0D1A2FCB}" dt="2025-04-20T00:23:27.073" v="48"/>
        <pc:sldMkLst>
          <pc:docMk/>
          <pc:sldMk cId="4017407013" sldId="259"/>
        </pc:sldMkLst>
        <pc:spChg chg="mod">
          <ac:chgData name="Christian Kerns" userId="bf0f69af31bee7c6" providerId="LiveId" clId="{5D738709-9B1E-4F7F-9508-1BEA0D1A2FCB}" dt="2025-04-20T00:23:27.073" v="48"/>
          <ac:spMkLst>
            <pc:docMk/>
            <pc:sldMk cId="4017407013" sldId="259"/>
            <ac:spMk id="3" creationId="{4143FFC1-056A-7A95-52EE-07C43D0FA24E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4017407013" sldId="259"/>
            <ac:spMk id="31" creationId="{2596F992-698C-48C0-9D89-70DA4CE927EF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4017407013" sldId="259"/>
            <ac:spMk id="32" creationId="{E7BFF8DC-0AE7-4AD2-9B28-2E5F26D62C30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4017407013" sldId="259"/>
            <ac:spMk id="33" creationId="{7E0162AD-C6E5-4BF8-A453-76ADB36877D3}"/>
          </ac:spMkLst>
        </pc:spChg>
      </pc:sldChg>
      <pc:sldChg chg="addSp delSp modSp mod">
        <pc:chgData name="Christian Kerns" userId="bf0f69af31bee7c6" providerId="LiveId" clId="{5D738709-9B1E-4F7F-9508-1BEA0D1A2FCB}" dt="2025-04-20T00:23:27.073" v="48"/>
        <pc:sldMkLst>
          <pc:docMk/>
          <pc:sldMk cId="395502593" sldId="260"/>
        </pc:sldMkLst>
        <pc:spChg chg="mod">
          <ac:chgData name="Christian Kerns" userId="bf0f69af31bee7c6" providerId="LiveId" clId="{5D738709-9B1E-4F7F-9508-1BEA0D1A2FCB}" dt="2025-04-20T00:23:27.073" v="48"/>
          <ac:spMkLst>
            <pc:docMk/>
            <pc:sldMk cId="395502593" sldId="260"/>
            <ac:spMk id="2" creationId="{9C3F667D-3D60-7FE8-C1F9-BEB2C7423EAA}"/>
          </ac:spMkLst>
        </pc:spChg>
        <pc:spChg chg="add del">
          <ac:chgData name="Christian Kerns" userId="bf0f69af31bee7c6" providerId="LiveId" clId="{5D738709-9B1E-4F7F-9508-1BEA0D1A2FCB}" dt="2025-04-19T17:24:56.891" v="2" actId="22"/>
          <ac:spMkLst>
            <pc:docMk/>
            <pc:sldMk cId="395502593" sldId="260"/>
            <ac:spMk id="4" creationId="{CB19D492-78E7-14EE-E9CF-A04FFD19B362}"/>
          </ac:spMkLst>
        </pc:spChg>
        <pc:spChg chg="add del mod">
          <ac:chgData name="Christian Kerns" userId="bf0f69af31bee7c6" providerId="LiveId" clId="{5D738709-9B1E-4F7F-9508-1BEA0D1A2FCB}" dt="2025-04-19T17:29:49.051" v="4" actId="22"/>
          <ac:spMkLst>
            <pc:docMk/>
            <pc:sldMk cId="395502593" sldId="260"/>
            <ac:spMk id="11" creationId="{B826ED2C-730C-94B9-FF09-F988CCAF47F5}"/>
          </ac:spMkLst>
        </pc:spChg>
        <pc:picChg chg="add del mod ord">
          <ac:chgData name="Christian Kerns" userId="bf0f69af31bee7c6" providerId="LiveId" clId="{5D738709-9B1E-4F7F-9508-1BEA0D1A2FCB}" dt="2025-04-19T17:24:39.705" v="1" actId="22"/>
          <ac:picMkLst>
            <pc:docMk/>
            <pc:sldMk cId="395502593" sldId="260"/>
            <ac:picMk id="7" creationId="{2FB8347F-84A5-081B-5C1D-9BC10522DD93}"/>
          </ac:picMkLst>
        </pc:picChg>
        <pc:picChg chg="add del mod ord">
          <ac:chgData name="Christian Kerns" userId="bf0f69af31bee7c6" providerId="LiveId" clId="{5D738709-9B1E-4F7F-9508-1BEA0D1A2FCB}" dt="2025-04-19T17:29:46.767" v="3" actId="478"/>
          <ac:picMkLst>
            <pc:docMk/>
            <pc:sldMk cId="395502593" sldId="260"/>
            <ac:picMk id="9" creationId="{C6CFF151-D8B3-24D5-D765-556C1240A635}"/>
          </ac:picMkLst>
        </pc:picChg>
        <pc:picChg chg="add mod ord">
          <ac:chgData name="Christian Kerns" userId="bf0f69af31bee7c6" providerId="LiveId" clId="{5D738709-9B1E-4F7F-9508-1BEA0D1A2FCB}" dt="2025-04-19T17:50:17.199" v="18" actId="1076"/>
          <ac:picMkLst>
            <pc:docMk/>
            <pc:sldMk cId="395502593" sldId="260"/>
            <ac:picMk id="13" creationId="{23821FBA-51C3-3D35-1C60-F11A6E8D7F49}"/>
          </ac:picMkLst>
        </pc:picChg>
        <pc:picChg chg="add del mod">
          <ac:chgData name="Christian Kerns" userId="bf0f69af31bee7c6" providerId="LiveId" clId="{5D738709-9B1E-4F7F-9508-1BEA0D1A2FCB}" dt="2025-04-19T17:41:15.325" v="9" actId="478"/>
          <ac:picMkLst>
            <pc:docMk/>
            <pc:sldMk cId="395502593" sldId="260"/>
            <ac:picMk id="15" creationId="{2BC19C2E-26C9-9F29-C837-1A6D146118FA}"/>
          </ac:picMkLst>
        </pc:picChg>
        <pc:picChg chg="add mod">
          <ac:chgData name="Christian Kerns" userId="bf0f69af31bee7c6" providerId="LiveId" clId="{5D738709-9B1E-4F7F-9508-1BEA0D1A2FCB}" dt="2025-04-19T17:50:24.048" v="19" actId="1076"/>
          <ac:picMkLst>
            <pc:docMk/>
            <pc:sldMk cId="395502593" sldId="260"/>
            <ac:picMk id="17" creationId="{AE89CBDA-3AAF-482D-3176-FE26F83C90BB}"/>
          </ac:picMkLst>
        </pc:picChg>
        <pc:picChg chg="add mod">
          <ac:chgData name="Christian Kerns" userId="bf0f69af31bee7c6" providerId="LiveId" clId="{5D738709-9B1E-4F7F-9508-1BEA0D1A2FCB}" dt="2025-04-19T17:50:27.718" v="20" actId="1076"/>
          <ac:picMkLst>
            <pc:docMk/>
            <pc:sldMk cId="395502593" sldId="260"/>
            <ac:picMk id="19" creationId="{84BB92F8-F178-E3E7-791A-97E1BB51349A}"/>
          </ac:picMkLst>
        </pc:picChg>
      </pc:sldChg>
      <pc:sldChg chg="addSp delSp modSp mod setBg modClrScheme delDesignElem chgLayout">
        <pc:chgData name="Christian Kerns" userId="bf0f69af31bee7c6" providerId="LiveId" clId="{5D738709-9B1E-4F7F-9508-1BEA0D1A2FCB}" dt="2025-04-20T00:35:46.327" v="69" actId="20577"/>
        <pc:sldMkLst>
          <pc:docMk/>
          <pc:sldMk cId="3204399209" sldId="261"/>
        </pc:sldMkLst>
        <pc:spChg chg="mod ord">
          <ac:chgData name="Christian Kerns" userId="bf0f69af31bee7c6" providerId="LiveId" clId="{5D738709-9B1E-4F7F-9508-1BEA0D1A2FCB}" dt="2025-04-19T18:19:21.748" v="22" actId="26606"/>
          <ac:spMkLst>
            <pc:docMk/>
            <pc:sldMk cId="3204399209" sldId="261"/>
            <ac:spMk id="2" creationId="{7AEE136E-AB0B-D148-AFB9-D3D0E0C63372}"/>
          </ac:spMkLst>
        </pc:spChg>
        <pc:spChg chg="del mod ord">
          <ac:chgData name="Christian Kerns" userId="bf0f69af31bee7c6" providerId="LiveId" clId="{5D738709-9B1E-4F7F-9508-1BEA0D1A2FCB}" dt="2025-04-19T18:19:21.748" v="22" actId="26606"/>
          <ac:spMkLst>
            <pc:docMk/>
            <pc:sldMk cId="3204399209" sldId="261"/>
            <ac:spMk id="3" creationId="{048AD4A8-B045-AAED-DEAC-4FE4790BC2FC}"/>
          </ac:spMkLst>
        </pc:spChg>
        <pc:spChg chg="del">
          <ac:chgData name="Christian Kerns" userId="bf0f69af31bee7c6" providerId="LiveId" clId="{5D738709-9B1E-4F7F-9508-1BEA0D1A2FCB}" dt="2025-04-19T18:19:02.461" v="21" actId="700"/>
          <ac:spMkLst>
            <pc:docMk/>
            <pc:sldMk cId="3204399209" sldId="261"/>
            <ac:spMk id="4" creationId="{2A557B7C-FD5C-CE28-27DB-32AD56FD25C9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3204399209" sldId="261"/>
            <ac:spMk id="9" creationId="{BACC6370-2D7E-4714-9D71-7542949D7D5D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3204399209" sldId="261"/>
            <ac:spMk id="11" creationId="{F68B3F68-107C-434F-AA38-110D5EA91B85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3204399209" sldId="261"/>
            <ac:spMk id="13" creationId="{AAD0DBB9-1A4B-4391-81D4-CB19F9AB918A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3204399209" sldId="261"/>
            <ac:spMk id="15" creationId="{063BBA22-50EA-4C4D-BE05-F1CE4E63AA56}"/>
          </ac:spMkLst>
        </pc:spChg>
        <pc:graphicFrameChg chg="add mod">
          <ac:chgData name="Christian Kerns" userId="bf0f69af31bee7c6" providerId="LiveId" clId="{5D738709-9B1E-4F7F-9508-1BEA0D1A2FCB}" dt="2025-04-20T00:35:46.327" v="69" actId="20577"/>
          <ac:graphicFrameMkLst>
            <pc:docMk/>
            <pc:sldMk cId="3204399209" sldId="261"/>
            <ac:graphicFrameMk id="5" creationId="{6754986B-BA35-39CA-2520-3F8C560F00F4}"/>
          </ac:graphicFrameMkLst>
        </pc:graphicFrameChg>
      </pc:sldChg>
      <pc:sldChg chg="addSp modSp mod">
        <pc:chgData name="Christian Kerns" userId="bf0f69af31bee7c6" providerId="LiveId" clId="{5D738709-9B1E-4F7F-9508-1BEA0D1A2FCB}" dt="2025-04-20T00:23:39.826" v="50" actId="1076"/>
        <pc:sldMkLst>
          <pc:docMk/>
          <pc:sldMk cId="918982771" sldId="262"/>
        </pc:sldMkLst>
        <pc:spChg chg="mod">
          <ac:chgData name="Christian Kerns" userId="bf0f69af31bee7c6" providerId="LiveId" clId="{5D738709-9B1E-4F7F-9508-1BEA0D1A2FCB}" dt="2025-04-20T00:23:27.073" v="48"/>
          <ac:spMkLst>
            <pc:docMk/>
            <pc:sldMk cId="918982771" sldId="262"/>
            <ac:spMk id="2" creationId="{C109ED92-74E5-178C-AA60-42E91CD3630C}"/>
          </ac:spMkLst>
        </pc:spChg>
        <pc:spChg chg="mod">
          <ac:chgData name="Christian Kerns" userId="bf0f69af31bee7c6" providerId="LiveId" clId="{5D738709-9B1E-4F7F-9508-1BEA0D1A2FCB}" dt="2025-04-20T00:23:27.073" v="48"/>
          <ac:spMkLst>
            <pc:docMk/>
            <pc:sldMk cId="918982771" sldId="262"/>
            <ac:spMk id="3" creationId="{40604834-5708-BC52-6BC9-16BE1903651D}"/>
          </ac:spMkLst>
        </pc:spChg>
        <pc:spChg chg="mod">
          <ac:chgData name="Christian Kerns" userId="bf0f69af31bee7c6" providerId="LiveId" clId="{5D738709-9B1E-4F7F-9508-1BEA0D1A2FCB}" dt="2025-04-20T00:23:27.073" v="48"/>
          <ac:spMkLst>
            <pc:docMk/>
            <pc:sldMk cId="918982771" sldId="262"/>
            <ac:spMk id="4" creationId="{2B664AF4-E0FF-BE1B-FFD5-3E1253324C9E}"/>
          </ac:spMkLst>
        </pc:spChg>
        <pc:picChg chg="add mod">
          <ac:chgData name="Christian Kerns" userId="bf0f69af31bee7c6" providerId="LiveId" clId="{5D738709-9B1E-4F7F-9508-1BEA0D1A2FCB}" dt="2025-04-20T00:11:26.135" v="27" actId="1076"/>
          <ac:picMkLst>
            <pc:docMk/>
            <pc:sldMk cId="918982771" sldId="262"/>
            <ac:picMk id="6" creationId="{517C0209-6492-194D-2A27-588416533A92}"/>
          </ac:picMkLst>
        </pc:picChg>
        <pc:picChg chg="add mod">
          <ac:chgData name="Christian Kerns" userId="bf0f69af31bee7c6" providerId="LiveId" clId="{5D738709-9B1E-4F7F-9508-1BEA0D1A2FCB}" dt="2025-04-20T00:23:39.826" v="50" actId="1076"/>
          <ac:picMkLst>
            <pc:docMk/>
            <pc:sldMk cId="918982771" sldId="262"/>
            <ac:picMk id="8" creationId="{7B023936-CB3F-A6F0-EB20-EECDDBEB75A6}"/>
          </ac:picMkLst>
        </pc:picChg>
      </pc:sldChg>
      <pc:sldChg chg="addSp delSp delDesignElem">
        <pc:chgData name="Christian Kerns" userId="bf0f69af31bee7c6" providerId="LiveId" clId="{5D738709-9B1E-4F7F-9508-1BEA0D1A2FCB}" dt="2025-04-20T00:23:27.073" v="48"/>
        <pc:sldMkLst>
          <pc:docMk/>
          <pc:sldMk cId="1346477724" sldId="263"/>
        </pc:sldMkLst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1346477724" sldId="263"/>
            <ac:spMk id="24" creationId="{BACC6370-2D7E-4714-9D71-7542949D7D5D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1346477724" sldId="263"/>
            <ac:spMk id="26" creationId="{F68B3F68-107C-434F-AA38-110D5EA91B85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1346477724" sldId="263"/>
            <ac:spMk id="28" creationId="{AAD0DBB9-1A4B-4391-81D4-CB19F9AB918A}"/>
          </ac:spMkLst>
        </pc:spChg>
        <pc:spChg chg="add del">
          <ac:chgData name="Christian Kerns" userId="bf0f69af31bee7c6" providerId="LiveId" clId="{5D738709-9B1E-4F7F-9508-1BEA0D1A2FCB}" dt="2025-04-20T00:23:27.073" v="48"/>
          <ac:spMkLst>
            <pc:docMk/>
            <pc:sldMk cId="1346477724" sldId="263"/>
            <ac:spMk id="30" creationId="{063BBA22-50EA-4C4D-BE05-F1CE4E63AA56}"/>
          </ac:spMkLst>
        </pc:spChg>
      </pc:sldChg>
      <pc:sldChg chg="addSp modSp mod setBg">
        <pc:chgData name="Christian Kerns" userId="bf0f69af31bee7c6" providerId="LiveId" clId="{5D738709-9B1E-4F7F-9508-1BEA0D1A2FCB}" dt="2025-04-20T00:25:53.916" v="53" actId="26606"/>
        <pc:sldMkLst>
          <pc:docMk/>
          <pc:sldMk cId="1727413389" sldId="264"/>
        </pc:sldMkLst>
        <pc:spChg chg="mod">
          <ac:chgData name="Christian Kerns" userId="bf0f69af31bee7c6" providerId="LiveId" clId="{5D738709-9B1E-4F7F-9508-1BEA0D1A2FCB}" dt="2025-04-20T00:25:53.916" v="53" actId="26606"/>
          <ac:spMkLst>
            <pc:docMk/>
            <pc:sldMk cId="1727413389" sldId="264"/>
            <ac:spMk id="2" creationId="{099165D8-03D1-F8EC-EC84-F660F0F61848}"/>
          </ac:spMkLst>
        </pc:spChg>
        <pc:spChg chg="mod">
          <ac:chgData name="Christian Kerns" userId="bf0f69af31bee7c6" providerId="LiveId" clId="{5D738709-9B1E-4F7F-9508-1BEA0D1A2FCB}" dt="2025-04-20T00:25:53.916" v="53" actId="26606"/>
          <ac:spMkLst>
            <pc:docMk/>
            <pc:sldMk cId="1727413389" sldId="264"/>
            <ac:spMk id="3" creationId="{5EBAF93D-0990-746A-CFC3-FDB04623D258}"/>
          </ac:spMkLst>
        </pc:spChg>
        <pc:spChg chg="add">
          <ac:chgData name="Christian Kerns" userId="bf0f69af31bee7c6" providerId="LiveId" clId="{5D738709-9B1E-4F7F-9508-1BEA0D1A2FCB}" dt="2025-04-20T00:25:53.916" v="53" actId="26606"/>
          <ac:spMkLst>
            <pc:docMk/>
            <pc:sldMk cId="1727413389" sldId="264"/>
            <ac:spMk id="10" creationId="{A3363022-C969-41E9-8EB2-E4C94908C1FA}"/>
          </ac:spMkLst>
        </pc:spChg>
        <pc:spChg chg="add">
          <ac:chgData name="Christian Kerns" userId="bf0f69af31bee7c6" providerId="LiveId" clId="{5D738709-9B1E-4F7F-9508-1BEA0D1A2FCB}" dt="2025-04-20T00:25:53.916" v="53" actId="26606"/>
          <ac:spMkLst>
            <pc:docMk/>
            <pc:sldMk cId="1727413389" sldId="264"/>
            <ac:spMk id="12" creationId="{8D1AD6B3-BE88-4CEB-BA17-790657CC4729}"/>
          </ac:spMkLst>
        </pc:spChg>
        <pc:grpChg chg="add">
          <ac:chgData name="Christian Kerns" userId="bf0f69af31bee7c6" providerId="LiveId" clId="{5D738709-9B1E-4F7F-9508-1BEA0D1A2FCB}" dt="2025-04-20T00:25:53.916" v="53" actId="26606"/>
          <ac:grpSpMkLst>
            <pc:docMk/>
            <pc:sldMk cId="1727413389" sldId="264"/>
            <ac:grpSpMk id="14" creationId="{89D1390B-7E13-4B4F-9CB2-391063412E54}"/>
          </ac:grpSpMkLst>
        </pc:grpChg>
        <pc:picChg chg="add">
          <ac:chgData name="Christian Kerns" userId="bf0f69af31bee7c6" providerId="LiveId" clId="{5D738709-9B1E-4F7F-9508-1BEA0D1A2FCB}" dt="2025-04-20T00:25:53.916" v="53" actId="26606"/>
          <ac:picMkLst>
            <pc:docMk/>
            <pc:sldMk cId="1727413389" sldId="264"/>
            <ac:picMk id="7" creationId="{6E778EE2-3769-0185-5BCA-7CB2A3BB803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0A863-8A97-4A90-A8B8-2742D3A735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F92B38E-15BE-45E5-AA6C-123EBE767880}">
      <dgm:prSet/>
      <dgm:spPr/>
      <dgm:t>
        <a:bodyPr/>
        <a:lstStyle/>
        <a:p>
          <a:pPr>
            <a:defRPr b="1"/>
          </a:pPr>
          <a:r>
            <a:rPr lang="en-US"/>
            <a:t>Goal: Build a web app that predicts health risks based on user input</a:t>
          </a:r>
        </a:p>
      </dgm:t>
    </dgm:pt>
    <dgm:pt modelId="{6FF9555B-0D42-4D75-AF57-BFBA5A05377F}" type="parTrans" cxnId="{C1432BB6-B108-4EF7-9CA2-C52A3A8BCEBD}">
      <dgm:prSet/>
      <dgm:spPr/>
      <dgm:t>
        <a:bodyPr/>
        <a:lstStyle/>
        <a:p>
          <a:endParaRPr lang="en-US"/>
        </a:p>
      </dgm:t>
    </dgm:pt>
    <dgm:pt modelId="{FFBB1AF0-B7D6-4E50-A09C-183A665D5501}" type="sibTrans" cxnId="{C1432BB6-B108-4EF7-9CA2-C52A3A8BCEBD}">
      <dgm:prSet/>
      <dgm:spPr/>
      <dgm:t>
        <a:bodyPr/>
        <a:lstStyle/>
        <a:p>
          <a:endParaRPr lang="en-US"/>
        </a:p>
      </dgm:t>
    </dgm:pt>
    <dgm:pt modelId="{EF1E4BBA-41B0-4330-B439-477F6A9962C0}">
      <dgm:prSet/>
      <dgm:spPr/>
      <dgm:t>
        <a:bodyPr/>
        <a:lstStyle/>
        <a:p>
          <a:pPr>
            <a:defRPr b="1"/>
          </a:pPr>
          <a:r>
            <a:rPr lang="en-US"/>
            <a:t>Key Conditions Predicted:</a:t>
          </a:r>
        </a:p>
      </dgm:t>
    </dgm:pt>
    <dgm:pt modelId="{7BDB23BC-4A3C-4BA1-A34E-14269E245D1D}" type="parTrans" cxnId="{422E52F9-FFCA-4588-A59D-E5156F30C9A6}">
      <dgm:prSet/>
      <dgm:spPr/>
      <dgm:t>
        <a:bodyPr/>
        <a:lstStyle/>
        <a:p>
          <a:endParaRPr lang="en-US"/>
        </a:p>
      </dgm:t>
    </dgm:pt>
    <dgm:pt modelId="{419DE8BB-99D1-48F3-BAE2-E8019F5E274A}" type="sibTrans" cxnId="{422E52F9-FFCA-4588-A59D-E5156F30C9A6}">
      <dgm:prSet/>
      <dgm:spPr/>
      <dgm:t>
        <a:bodyPr/>
        <a:lstStyle/>
        <a:p>
          <a:endParaRPr lang="en-US"/>
        </a:p>
      </dgm:t>
    </dgm:pt>
    <dgm:pt modelId="{B77DA782-80BB-4D77-958B-A1407DAF13D2}">
      <dgm:prSet/>
      <dgm:spPr/>
      <dgm:t>
        <a:bodyPr/>
        <a:lstStyle/>
        <a:p>
          <a:r>
            <a:rPr lang="en-US"/>
            <a:t>High Blood Pressure</a:t>
          </a:r>
        </a:p>
      </dgm:t>
    </dgm:pt>
    <dgm:pt modelId="{552EE267-2660-46F8-B76B-012007B77323}" type="parTrans" cxnId="{09376E3F-CB3F-41B3-BCB9-FFE40D2AFDF8}">
      <dgm:prSet/>
      <dgm:spPr/>
      <dgm:t>
        <a:bodyPr/>
        <a:lstStyle/>
        <a:p>
          <a:endParaRPr lang="en-US"/>
        </a:p>
      </dgm:t>
    </dgm:pt>
    <dgm:pt modelId="{0C2551B3-D813-4D63-AAF3-3E84DA265A64}" type="sibTrans" cxnId="{09376E3F-CB3F-41B3-BCB9-FFE40D2AFDF8}">
      <dgm:prSet/>
      <dgm:spPr/>
      <dgm:t>
        <a:bodyPr/>
        <a:lstStyle/>
        <a:p>
          <a:endParaRPr lang="en-US"/>
        </a:p>
      </dgm:t>
    </dgm:pt>
    <dgm:pt modelId="{FFDB21F9-9E80-4058-B668-DED1A6BE0B77}">
      <dgm:prSet/>
      <dgm:spPr/>
      <dgm:t>
        <a:bodyPr/>
        <a:lstStyle/>
        <a:p>
          <a:r>
            <a:rPr lang="en-US"/>
            <a:t>Diabetes</a:t>
          </a:r>
        </a:p>
      </dgm:t>
    </dgm:pt>
    <dgm:pt modelId="{6933B819-9E3C-48B8-93AB-489263BE2A91}" type="parTrans" cxnId="{5E6C7000-B7C7-46AC-B448-9A66F4BF590F}">
      <dgm:prSet/>
      <dgm:spPr/>
      <dgm:t>
        <a:bodyPr/>
        <a:lstStyle/>
        <a:p>
          <a:endParaRPr lang="en-US"/>
        </a:p>
      </dgm:t>
    </dgm:pt>
    <dgm:pt modelId="{FB6B5035-5ECD-4CFB-BDA9-2D3746F5C6B2}" type="sibTrans" cxnId="{5E6C7000-B7C7-46AC-B448-9A66F4BF590F}">
      <dgm:prSet/>
      <dgm:spPr/>
      <dgm:t>
        <a:bodyPr/>
        <a:lstStyle/>
        <a:p>
          <a:endParaRPr lang="en-US"/>
        </a:p>
      </dgm:t>
    </dgm:pt>
    <dgm:pt modelId="{D2A8AA85-97A9-47DE-AC8D-88E0BD52FB01}">
      <dgm:prSet/>
      <dgm:spPr/>
      <dgm:t>
        <a:bodyPr/>
        <a:lstStyle/>
        <a:p>
          <a:r>
            <a:rPr lang="en-US"/>
            <a:t>Anxiety Disorders</a:t>
          </a:r>
        </a:p>
      </dgm:t>
    </dgm:pt>
    <dgm:pt modelId="{62A39D14-8A21-4BA0-A5E7-008C01ED9361}" type="parTrans" cxnId="{57949533-829A-4620-AA41-ED5B11CE8CF8}">
      <dgm:prSet/>
      <dgm:spPr/>
      <dgm:t>
        <a:bodyPr/>
        <a:lstStyle/>
        <a:p>
          <a:endParaRPr lang="en-US"/>
        </a:p>
      </dgm:t>
    </dgm:pt>
    <dgm:pt modelId="{644E91DE-2CD6-484A-8642-F3BD9C4AD557}" type="sibTrans" cxnId="{57949533-829A-4620-AA41-ED5B11CE8CF8}">
      <dgm:prSet/>
      <dgm:spPr/>
      <dgm:t>
        <a:bodyPr/>
        <a:lstStyle/>
        <a:p>
          <a:endParaRPr lang="en-US"/>
        </a:p>
      </dgm:t>
    </dgm:pt>
    <dgm:pt modelId="{8708CE03-4498-411D-9892-FE19E420C2B6}">
      <dgm:prSet/>
      <dgm:spPr/>
      <dgm:t>
        <a:bodyPr/>
        <a:lstStyle/>
        <a:p>
          <a:pPr>
            <a:defRPr b="1"/>
          </a:pPr>
          <a:r>
            <a:rPr lang="en-US"/>
            <a:t>Technologies used:</a:t>
          </a:r>
        </a:p>
      </dgm:t>
    </dgm:pt>
    <dgm:pt modelId="{A6026C72-9A4A-4220-BE17-808396D405B4}" type="parTrans" cxnId="{CA266DC6-5F90-4596-B795-581D0B09315B}">
      <dgm:prSet/>
      <dgm:spPr/>
      <dgm:t>
        <a:bodyPr/>
        <a:lstStyle/>
        <a:p>
          <a:endParaRPr lang="en-US"/>
        </a:p>
      </dgm:t>
    </dgm:pt>
    <dgm:pt modelId="{7A7D9E5B-35CF-4F2C-89A6-8AEFF6BCF97E}" type="sibTrans" cxnId="{CA266DC6-5F90-4596-B795-581D0B09315B}">
      <dgm:prSet/>
      <dgm:spPr/>
      <dgm:t>
        <a:bodyPr/>
        <a:lstStyle/>
        <a:p>
          <a:endParaRPr lang="en-US"/>
        </a:p>
      </dgm:t>
    </dgm:pt>
    <dgm:pt modelId="{CD246C92-63B6-4619-A87C-9387B4BB56A5}">
      <dgm:prSet/>
      <dgm:spPr/>
      <dgm:t>
        <a:bodyPr/>
        <a:lstStyle/>
        <a:p>
          <a:r>
            <a:rPr lang="en-US" dirty="0"/>
            <a:t>AWS </a:t>
          </a:r>
          <a:r>
            <a:rPr lang="en-US" dirty="0" err="1"/>
            <a:t>SageMaker</a:t>
          </a:r>
          <a:r>
            <a:rPr lang="en-US" dirty="0"/>
            <a:t> (Canvas)</a:t>
          </a:r>
        </a:p>
      </dgm:t>
    </dgm:pt>
    <dgm:pt modelId="{E35BABEA-2F61-47C6-B2AB-55D8173D919B}" type="parTrans" cxnId="{A3730622-A37B-4DF4-AABF-AF7D240BCA00}">
      <dgm:prSet/>
      <dgm:spPr/>
      <dgm:t>
        <a:bodyPr/>
        <a:lstStyle/>
        <a:p>
          <a:endParaRPr lang="en-US"/>
        </a:p>
      </dgm:t>
    </dgm:pt>
    <dgm:pt modelId="{E1AFE2BB-9ED9-447A-8E08-A7642E940B9B}" type="sibTrans" cxnId="{A3730622-A37B-4DF4-AABF-AF7D240BCA00}">
      <dgm:prSet/>
      <dgm:spPr/>
      <dgm:t>
        <a:bodyPr/>
        <a:lstStyle/>
        <a:p>
          <a:endParaRPr lang="en-US"/>
        </a:p>
      </dgm:t>
    </dgm:pt>
    <dgm:pt modelId="{54DFCCCC-A31C-42FC-B40C-C45C1CDC8604}">
      <dgm:prSet/>
      <dgm:spPr/>
      <dgm:t>
        <a:bodyPr/>
        <a:lstStyle/>
        <a:p>
          <a:r>
            <a:rPr lang="en-US" dirty="0"/>
            <a:t>Flask (Python API)</a:t>
          </a:r>
        </a:p>
      </dgm:t>
    </dgm:pt>
    <dgm:pt modelId="{35A1ED62-82D3-4F56-8E11-8613E08E27D4}" type="parTrans" cxnId="{9CB88FAB-876D-4BF0-8714-9AEFC7F06BBC}">
      <dgm:prSet/>
      <dgm:spPr/>
      <dgm:t>
        <a:bodyPr/>
        <a:lstStyle/>
        <a:p>
          <a:endParaRPr lang="en-US"/>
        </a:p>
      </dgm:t>
    </dgm:pt>
    <dgm:pt modelId="{426E6D14-1D98-451E-A91A-1B9F8C7E1398}" type="sibTrans" cxnId="{9CB88FAB-876D-4BF0-8714-9AEFC7F06BBC}">
      <dgm:prSet/>
      <dgm:spPr/>
      <dgm:t>
        <a:bodyPr/>
        <a:lstStyle/>
        <a:p>
          <a:endParaRPr lang="en-US"/>
        </a:p>
      </dgm:t>
    </dgm:pt>
    <dgm:pt modelId="{86602F46-1F06-4A43-80A8-21F067728C44}">
      <dgm:prSet/>
      <dgm:spPr/>
      <dgm:t>
        <a:bodyPr/>
        <a:lstStyle/>
        <a:p>
          <a:r>
            <a:rPr lang="en-US" dirty="0"/>
            <a:t>Google </a:t>
          </a:r>
          <a:r>
            <a:rPr lang="en-US" dirty="0" err="1"/>
            <a:t>Colab</a:t>
          </a:r>
          <a:r>
            <a:rPr lang="en-US" dirty="0"/>
            <a:t> (Data cleaning)</a:t>
          </a:r>
        </a:p>
        <a:p>
          <a:r>
            <a:rPr lang="en-US" dirty="0"/>
            <a:t>EC2 (Instance)</a:t>
          </a:r>
        </a:p>
        <a:p>
          <a:r>
            <a:rPr lang="en-US" dirty="0"/>
            <a:t>S3 (Dataset Storage)</a:t>
          </a:r>
        </a:p>
        <a:p>
          <a:r>
            <a:rPr lang="en-US" dirty="0"/>
            <a:t>Frontend (HTML)</a:t>
          </a:r>
        </a:p>
      </dgm:t>
    </dgm:pt>
    <dgm:pt modelId="{B8C596D9-C6FB-42E6-9146-EA0B17B58DC0}" type="parTrans" cxnId="{14E9782C-DD03-48B3-B170-8B19C5395333}">
      <dgm:prSet/>
      <dgm:spPr/>
      <dgm:t>
        <a:bodyPr/>
        <a:lstStyle/>
        <a:p>
          <a:endParaRPr lang="en-US"/>
        </a:p>
      </dgm:t>
    </dgm:pt>
    <dgm:pt modelId="{CF69C055-54C5-4A6F-8625-68236F6B2F1C}" type="sibTrans" cxnId="{14E9782C-DD03-48B3-B170-8B19C5395333}">
      <dgm:prSet/>
      <dgm:spPr/>
      <dgm:t>
        <a:bodyPr/>
        <a:lstStyle/>
        <a:p>
          <a:endParaRPr lang="en-US"/>
        </a:p>
      </dgm:t>
    </dgm:pt>
    <dgm:pt modelId="{828151CB-2D49-4C36-830B-64C8939D35E4}" type="pres">
      <dgm:prSet presAssocID="{3840A863-8A97-4A90-A8B8-2742D3A7359A}" presName="root" presStyleCnt="0">
        <dgm:presLayoutVars>
          <dgm:dir/>
          <dgm:resizeHandles val="exact"/>
        </dgm:presLayoutVars>
      </dgm:prSet>
      <dgm:spPr/>
    </dgm:pt>
    <dgm:pt modelId="{88F526CF-4C19-490B-8044-EF9858E3CF8D}" type="pres">
      <dgm:prSet presAssocID="{FF92B38E-15BE-45E5-AA6C-123EBE767880}" presName="compNode" presStyleCnt="0"/>
      <dgm:spPr/>
    </dgm:pt>
    <dgm:pt modelId="{8AA4C4EF-BBB2-44D3-949C-67611F795EEE}" type="pres">
      <dgm:prSet presAssocID="{FF92B38E-15BE-45E5-AA6C-123EBE7678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53E14C-3FBC-4D59-9364-B7127310AD79}" type="pres">
      <dgm:prSet presAssocID="{FF92B38E-15BE-45E5-AA6C-123EBE767880}" presName="iconSpace" presStyleCnt="0"/>
      <dgm:spPr/>
    </dgm:pt>
    <dgm:pt modelId="{9A4845C3-531D-4447-92D6-E31A128AF803}" type="pres">
      <dgm:prSet presAssocID="{FF92B38E-15BE-45E5-AA6C-123EBE767880}" presName="parTx" presStyleLbl="revTx" presStyleIdx="0" presStyleCnt="6">
        <dgm:presLayoutVars>
          <dgm:chMax val="0"/>
          <dgm:chPref val="0"/>
        </dgm:presLayoutVars>
      </dgm:prSet>
      <dgm:spPr/>
    </dgm:pt>
    <dgm:pt modelId="{2569E1FA-3C4E-4D1F-A9EF-E46ADA729A9F}" type="pres">
      <dgm:prSet presAssocID="{FF92B38E-15BE-45E5-AA6C-123EBE767880}" presName="txSpace" presStyleCnt="0"/>
      <dgm:spPr/>
    </dgm:pt>
    <dgm:pt modelId="{C272A32A-4E02-4119-BB5C-624518C2C582}" type="pres">
      <dgm:prSet presAssocID="{FF92B38E-15BE-45E5-AA6C-123EBE767880}" presName="desTx" presStyleLbl="revTx" presStyleIdx="1" presStyleCnt="6">
        <dgm:presLayoutVars/>
      </dgm:prSet>
      <dgm:spPr/>
    </dgm:pt>
    <dgm:pt modelId="{8430908A-16EF-43E7-ACD8-8DF5F833285A}" type="pres">
      <dgm:prSet presAssocID="{FFBB1AF0-B7D6-4E50-A09C-183A665D5501}" presName="sibTrans" presStyleCnt="0"/>
      <dgm:spPr/>
    </dgm:pt>
    <dgm:pt modelId="{E4BA9FCB-898B-453A-88BD-AE3989C0DABB}" type="pres">
      <dgm:prSet presAssocID="{EF1E4BBA-41B0-4330-B439-477F6A9962C0}" presName="compNode" presStyleCnt="0"/>
      <dgm:spPr/>
    </dgm:pt>
    <dgm:pt modelId="{08980DE8-BA0D-43B6-9860-124A79EDB7D8}" type="pres">
      <dgm:prSet presAssocID="{EF1E4BBA-41B0-4330-B439-477F6A9962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CF1F912D-0B07-4798-96ED-6C53274BF2B6}" type="pres">
      <dgm:prSet presAssocID="{EF1E4BBA-41B0-4330-B439-477F6A9962C0}" presName="iconSpace" presStyleCnt="0"/>
      <dgm:spPr/>
    </dgm:pt>
    <dgm:pt modelId="{45D234C3-D620-45BF-9ACC-77D55823ABCC}" type="pres">
      <dgm:prSet presAssocID="{EF1E4BBA-41B0-4330-B439-477F6A9962C0}" presName="parTx" presStyleLbl="revTx" presStyleIdx="2" presStyleCnt="6">
        <dgm:presLayoutVars>
          <dgm:chMax val="0"/>
          <dgm:chPref val="0"/>
        </dgm:presLayoutVars>
      </dgm:prSet>
      <dgm:spPr/>
    </dgm:pt>
    <dgm:pt modelId="{807DB379-4768-4A61-975C-A2692989B58E}" type="pres">
      <dgm:prSet presAssocID="{EF1E4BBA-41B0-4330-B439-477F6A9962C0}" presName="txSpace" presStyleCnt="0"/>
      <dgm:spPr/>
    </dgm:pt>
    <dgm:pt modelId="{B6033041-1A17-45D9-9D94-32149B40466E}" type="pres">
      <dgm:prSet presAssocID="{EF1E4BBA-41B0-4330-B439-477F6A9962C0}" presName="desTx" presStyleLbl="revTx" presStyleIdx="3" presStyleCnt="6">
        <dgm:presLayoutVars/>
      </dgm:prSet>
      <dgm:spPr/>
    </dgm:pt>
    <dgm:pt modelId="{AC3E65F7-B05F-4825-AD0D-A0E1DBC817BC}" type="pres">
      <dgm:prSet presAssocID="{419DE8BB-99D1-48F3-BAE2-E8019F5E274A}" presName="sibTrans" presStyleCnt="0"/>
      <dgm:spPr/>
    </dgm:pt>
    <dgm:pt modelId="{05F8E326-C125-41C3-BA9E-9932549AA20C}" type="pres">
      <dgm:prSet presAssocID="{8708CE03-4498-411D-9892-FE19E420C2B6}" presName="compNode" presStyleCnt="0"/>
      <dgm:spPr/>
    </dgm:pt>
    <dgm:pt modelId="{BB348F17-E167-4D95-B92F-81BBFFD6FF82}" type="pres">
      <dgm:prSet presAssocID="{8708CE03-4498-411D-9892-FE19E420C2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DBE1D122-1182-4EB5-8437-6B4AA319D858}" type="pres">
      <dgm:prSet presAssocID="{8708CE03-4498-411D-9892-FE19E420C2B6}" presName="iconSpace" presStyleCnt="0"/>
      <dgm:spPr/>
    </dgm:pt>
    <dgm:pt modelId="{6ED23813-40E0-4C9A-9739-5CCA7ADC882E}" type="pres">
      <dgm:prSet presAssocID="{8708CE03-4498-411D-9892-FE19E420C2B6}" presName="parTx" presStyleLbl="revTx" presStyleIdx="4" presStyleCnt="6">
        <dgm:presLayoutVars>
          <dgm:chMax val="0"/>
          <dgm:chPref val="0"/>
        </dgm:presLayoutVars>
      </dgm:prSet>
      <dgm:spPr/>
    </dgm:pt>
    <dgm:pt modelId="{27E69E45-4A5D-4CEC-A39F-2757D0943698}" type="pres">
      <dgm:prSet presAssocID="{8708CE03-4498-411D-9892-FE19E420C2B6}" presName="txSpace" presStyleCnt="0"/>
      <dgm:spPr/>
    </dgm:pt>
    <dgm:pt modelId="{A4879158-B9ED-48BF-BB77-78A5362739BA}" type="pres">
      <dgm:prSet presAssocID="{8708CE03-4498-411D-9892-FE19E420C2B6}" presName="desTx" presStyleLbl="revTx" presStyleIdx="5" presStyleCnt="6">
        <dgm:presLayoutVars/>
      </dgm:prSet>
      <dgm:spPr/>
    </dgm:pt>
  </dgm:ptLst>
  <dgm:cxnLst>
    <dgm:cxn modelId="{5E6C7000-B7C7-46AC-B448-9A66F4BF590F}" srcId="{EF1E4BBA-41B0-4330-B439-477F6A9962C0}" destId="{FFDB21F9-9E80-4058-B668-DED1A6BE0B77}" srcOrd="1" destOrd="0" parTransId="{6933B819-9E3C-48B8-93AB-489263BE2A91}" sibTransId="{FB6B5035-5ECD-4CFB-BDA9-2D3746F5C6B2}"/>
    <dgm:cxn modelId="{57B88B04-F6AD-4F15-97C8-4E9BBDC8A97A}" type="presOf" srcId="{EF1E4BBA-41B0-4330-B439-477F6A9962C0}" destId="{45D234C3-D620-45BF-9ACC-77D55823ABCC}" srcOrd="0" destOrd="0" presId="urn:microsoft.com/office/officeart/2018/2/layout/IconLabelDescriptionList"/>
    <dgm:cxn modelId="{0FFC1314-A3A3-4908-8D01-E17058A50CC1}" type="presOf" srcId="{D2A8AA85-97A9-47DE-AC8D-88E0BD52FB01}" destId="{B6033041-1A17-45D9-9D94-32149B40466E}" srcOrd="0" destOrd="2" presId="urn:microsoft.com/office/officeart/2018/2/layout/IconLabelDescriptionList"/>
    <dgm:cxn modelId="{A3730622-A37B-4DF4-AABF-AF7D240BCA00}" srcId="{8708CE03-4498-411D-9892-FE19E420C2B6}" destId="{CD246C92-63B6-4619-A87C-9387B4BB56A5}" srcOrd="0" destOrd="0" parTransId="{E35BABEA-2F61-47C6-B2AB-55D8173D919B}" sibTransId="{E1AFE2BB-9ED9-447A-8E08-A7642E940B9B}"/>
    <dgm:cxn modelId="{14E9782C-DD03-48B3-B170-8B19C5395333}" srcId="{8708CE03-4498-411D-9892-FE19E420C2B6}" destId="{86602F46-1F06-4A43-80A8-21F067728C44}" srcOrd="2" destOrd="0" parTransId="{B8C596D9-C6FB-42E6-9146-EA0B17B58DC0}" sibTransId="{CF69C055-54C5-4A6F-8625-68236F6B2F1C}"/>
    <dgm:cxn modelId="{57949533-829A-4620-AA41-ED5B11CE8CF8}" srcId="{EF1E4BBA-41B0-4330-B439-477F6A9962C0}" destId="{D2A8AA85-97A9-47DE-AC8D-88E0BD52FB01}" srcOrd="2" destOrd="0" parTransId="{62A39D14-8A21-4BA0-A5E7-008C01ED9361}" sibTransId="{644E91DE-2CD6-484A-8642-F3BD9C4AD557}"/>
    <dgm:cxn modelId="{403CBB3B-2F68-4C4F-8AD4-BB3728C0F5F3}" type="presOf" srcId="{FF92B38E-15BE-45E5-AA6C-123EBE767880}" destId="{9A4845C3-531D-4447-92D6-E31A128AF803}" srcOrd="0" destOrd="0" presId="urn:microsoft.com/office/officeart/2018/2/layout/IconLabelDescriptionList"/>
    <dgm:cxn modelId="{09376E3F-CB3F-41B3-BCB9-FFE40D2AFDF8}" srcId="{EF1E4BBA-41B0-4330-B439-477F6A9962C0}" destId="{B77DA782-80BB-4D77-958B-A1407DAF13D2}" srcOrd="0" destOrd="0" parTransId="{552EE267-2660-46F8-B76B-012007B77323}" sibTransId="{0C2551B3-D813-4D63-AAF3-3E84DA265A64}"/>
    <dgm:cxn modelId="{EC06FD5F-F852-4421-B764-F50D3E28A385}" type="presOf" srcId="{3840A863-8A97-4A90-A8B8-2742D3A7359A}" destId="{828151CB-2D49-4C36-830B-64C8939D35E4}" srcOrd="0" destOrd="0" presId="urn:microsoft.com/office/officeart/2018/2/layout/IconLabelDescriptionList"/>
    <dgm:cxn modelId="{4B8D836F-1EC0-4E28-ACC3-FB7646E92479}" type="presOf" srcId="{FFDB21F9-9E80-4058-B668-DED1A6BE0B77}" destId="{B6033041-1A17-45D9-9D94-32149B40466E}" srcOrd="0" destOrd="1" presId="urn:microsoft.com/office/officeart/2018/2/layout/IconLabelDescriptionList"/>
    <dgm:cxn modelId="{AFC5879D-368C-41DD-85E6-0BB0FB62295D}" type="presOf" srcId="{CD246C92-63B6-4619-A87C-9387B4BB56A5}" destId="{A4879158-B9ED-48BF-BB77-78A5362739BA}" srcOrd="0" destOrd="0" presId="urn:microsoft.com/office/officeart/2018/2/layout/IconLabelDescriptionList"/>
    <dgm:cxn modelId="{9CB88FAB-876D-4BF0-8714-9AEFC7F06BBC}" srcId="{8708CE03-4498-411D-9892-FE19E420C2B6}" destId="{54DFCCCC-A31C-42FC-B40C-C45C1CDC8604}" srcOrd="1" destOrd="0" parTransId="{35A1ED62-82D3-4F56-8E11-8613E08E27D4}" sibTransId="{426E6D14-1D98-451E-A91A-1B9F8C7E1398}"/>
    <dgm:cxn modelId="{C1432BB6-B108-4EF7-9CA2-C52A3A8BCEBD}" srcId="{3840A863-8A97-4A90-A8B8-2742D3A7359A}" destId="{FF92B38E-15BE-45E5-AA6C-123EBE767880}" srcOrd="0" destOrd="0" parTransId="{6FF9555B-0D42-4D75-AF57-BFBA5A05377F}" sibTransId="{FFBB1AF0-B7D6-4E50-A09C-183A665D5501}"/>
    <dgm:cxn modelId="{AD0CBDC2-14A3-4921-A180-6B2ED4C9A0A7}" type="presOf" srcId="{54DFCCCC-A31C-42FC-B40C-C45C1CDC8604}" destId="{A4879158-B9ED-48BF-BB77-78A5362739BA}" srcOrd="0" destOrd="1" presId="urn:microsoft.com/office/officeart/2018/2/layout/IconLabelDescriptionList"/>
    <dgm:cxn modelId="{CA266DC6-5F90-4596-B795-581D0B09315B}" srcId="{3840A863-8A97-4A90-A8B8-2742D3A7359A}" destId="{8708CE03-4498-411D-9892-FE19E420C2B6}" srcOrd="2" destOrd="0" parTransId="{A6026C72-9A4A-4220-BE17-808396D405B4}" sibTransId="{7A7D9E5B-35CF-4F2C-89A6-8AEFF6BCF97E}"/>
    <dgm:cxn modelId="{2D4D44D0-416E-4883-A249-DD9E6750ACC1}" type="presOf" srcId="{B77DA782-80BB-4D77-958B-A1407DAF13D2}" destId="{B6033041-1A17-45D9-9D94-32149B40466E}" srcOrd="0" destOrd="0" presId="urn:microsoft.com/office/officeart/2018/2/layout/IconLabelDescriptionList"/>
    <dgm:cxn modelId="{C061B1D8-2DF2-4BE3-9871-86094E2DBCAF}" type="presOf" srcId="{8708CE03-4498-411D-9892-FE19E420C2B6}" destId="{6ED23813-40E0-4C9A-9739-5CCA7ADC882E}" srcOrd="0" destOrd="0" presId="urn:microsoft.com/office/officeart/2018/2/layout/IconLabelDescriptionList"/>
    <dgm:cxn modelId="{02C119F4-2EF9-46FD-94BE-156BB2971FD3}" type="presOf" srcId="{86602F46-1F06-4A43-80A8-21F067728C44}" destId="{A4879158-B9ED-48BF-BB77-78A5362739BA}" srcOrd="0" destOrd="2" presId="urn:microsoft.com/office/officeart/2018/2/layout/IconLabelDescriptionList"/>
    <dgm:cxn modelId="{422E52F9-FFCA-4588-A59D-E5156F30C9A6}" srcId="{3840A863-8A97-4A90-A8B8-2742D3A7359A}" destId="{EF1E4BBA-41B0-4330-B439-477F6A9962C0}" srcOrd="1" destOrd="0" parTransId="{7BDB23BC-4A3C-4BA1-A34E-14269E245D1D}" sibTransId="{419DE8BB-99D1-48F3-BAE2-E8019F5E274A}"/>
    <dgm:cxn modelId="{63C11FC6-4BDB-48EB-B107-70E56ABAF06C}" type="presParOf" srcId="{828151CB-2D49-4C36-830B-64C8939D35E4}" destId="{88F526CF-4C19-490B-8044-EF9858E3CF8D}" srcOrd="0" destOrd="0" presId="urn:microsoft.com/office/officeart/2018/2/layout/IconLabelDescriptionList"/>
    <dgm:cxn modelId="{6C958A21-54FC-4E9D-B5DF-1DFF3FFB5C65}" type="presParOf" srcId="{88F526CF-4C19-490B-8044-EF9858E3CF8D}" destId="{8AA4C4EF-BBB2-44D3-949C-67611F795EEE}" srcOrd="0" destOrd="0" presId="urn:microsoft.com/office/officeart/2018/2/layout/IconLabelDescriptionList"/>
    <dgm:cxn modelId="{F7FC985D-9E92-4795-B0C5-947C87BC5A16}" type="presParOf" srcId="{88F526CF-4C19-490B-8044-EF9858E3CF8D}" destId="{FA53E14C-3FBC-4D59-9364-B7127310AD79}" srcOrd="1" destOrd="0" presId="urn:microsoft.com/office/officeart/2018/2/layout/IconLabelDescriptionList"/>
    <dgm:cxn modelId="{6DAF4DD3-5D71-41A4-BD9D-498C0B9ECBA8}" type="presParOf" srcId="{88F526CF-4C19-490B-8044-EF9858E3CF8D}" destId="{9A4845C3-531D-4447-92D6-E31A128AF803}" srcOrd="2" destOrd="0" presId="urn:microsoft.com/office/officeart/2018/2/layout/IconLabelDescriptionList"/>
    <dgm:cxn modelId="{1865D8C3-6084-4766-8B7F-09EC98326C0C}" type="presParOf" srcId="{88F526CF-4C19-490B-8044-EF9858E3CF8D}" destId="{2569E1FA-3C4E-4D1F-A9EF-E46ADA729A9F}" srcOrd="3" destOrd="0" presId="urn:microsoft.com/office/officeart/2018/2/layout/IconLabelDescriptionList"/>
    <dgm:cxn modelId="{08035786-F271-4369-848A-B62FCA7CC54E}" type="presParOf" srcId="{88F526CF-4C19-490B-8044-EF9858E3CF8D}" destId="{C272A32A-4E02-4119-BB5C-624518C2C582}" srcOrd="4" destOrd="0" presId="urn:microsoft.com/office/officeart/2018/2/layout/IconLabelDescriptionList"/>
    <dgm:cxn modelId="{2B437849-B529-4F3C-80B3-C88216D6040B}" type="presParOf" srcId="{828151CB-2D49-4C36-830B-64C8939D35E4}" destId="{8430908A-16EF-43E7-ACD8-8DF5F833285A}" srcOrd="1" destOrd="0" presId="urn:microsoft.com/office/officeart/2018/2/layout/IconLabelDescriptionList"/>
    <dgm:cxn modelId="{5FFF168F-8D15-40B0-B978-8B65EFEE4DB6}" type="presParOf" srcId="{828151CB-2D49-4C36-830B-64C8939D35E4}" destId="{E4BA9FCB-898B-453A-88BD-AE3989C0DABB}" srcOrd="2" destOrd="0" presId="urn:microsoft.com/office/officeart/2018/2/layout/IconLabelDescriptionList"/>
    <dgm:cxn modelId="{9E55E075-248C-4C4B-9815-7C8CE42A7537}" type="presParOf" srcId="{E4BA9FCB-898B-453A-88BD-AE3989C0DABB}" destId="{08980DE8-BA0D-43B6-9860-124A79EDB7D8}" srcOrd="0" destOrd="0" presId="urn:microsoft.com/office/officeart/2018/2/layout/IconLabelDescriptionList"/>
    <dgm:cxn modelId="{F8E3596B-8B11-4074-BE4E-C441EF1F6494}" type="presParOf" srcId="{E4BA9FCB-898B-453A-88BD-AE3989C0DABB}" destId="{CF1F912D-0B07-4798-96ED-6C53274BF2B6}" srcOrd="1" destOrd="0" presId="urn:microsoft.com/office/officeart/2018/2/layout/IconLabelDescriptionList"/>
    <dgm:cxn modelId="{2BF6C230-5881-47FF-B0B9-BBE1C62F1EBF}" type="presParOf" srcId="{E4BA9FCB-898B-453A-88BD-AE3989C0DABB}" destId="{45D234C3-D620-45BF-9ACC-77D55823ABCC}" srcOrd="2" destOrd="0" presId="urn:microsoft.com/office/officeart/2018/2/layout/IconLabelDescriptionList"/>
    <dgm:cxn modelId="{A4C4F312-285E-4679-A2A4-ECAC446FE2F6}" type="presParOf" srcId="{E4BA9FCB-898B-453A-88BD-AE3989C0DABB}" destId="{807DB379-4768-4A61-975C-A2692989B58E}" srcOrd="3" destOrd="0" presId="urn:microsoft.com/office/officeart/2018/2/layout/IconLabelDescriptionList"/>
    <dgm:cxn modelId="{3A99D36A-81F1-4BFA-B6BF-1D08C00EA8AA}" type="presParOf" srcId="{E4BA9FCB-898B-453A-88BD-AE3989C0DABB}" destId="{B6033041-1A17-45D9-9D94-32149B40466E}" srcOrd="4" destOrd="0" presId="urn:microsoft.com/office/officeart/2018/2/layout/IconLabelDescriptionList"/>
    <dgm:cxn modelId="{78FD237D-526B-476E-9124-D61C09642009}" type="presParOf" srcId="{828151CB-2D49-4C36-830B-64C8939D35E4}" destId="{AC3E65F7-B05F-4825-AD0D-A0E1DBC817BC}" srcOrd="3" destOrd="0" presId="urn:microsoft.com/office/officeart/2018/2/layout/IconLabelDescriptionList"/>
    <dgm:cxn modelId="{906C1DE9-571D-4EB2-BE28-32D7146567C7}" type="presParOf" srcId="{828151CB-2D49-4C36-830B-64C8939D35E4}" destId="{05F8E326-C125-41C3-BA9E-9932549AA20C}" srcOrd="4" destOrd="0" presId="urn:microsoft.com/office/officeart/2018/2/layout/IconLabelDescriptionList"/>
    <dgm:cxn modelId="{F8A78568-1DB8-4A64-85B0-7A9562802F02}" type="presParOf" srcId="{05F8E326-C125-41C3-BA9E-9932549AA20C}" destId="{BB348F17-E167-4D95-B92F-81BBFFD6FF82}" srcOrd="0" destOrd="0" presId="urn:microsoft.com/office/officeart/2018/2/layout/IconLabelDescriptionList"/>
    <dgm:cxn modelId="{0B85F458-6DBD-4C9F-A6B2-59C4E8BDAEC6}" type="presParOf" srcId="{05F8E326-C125-41C3-BA9E-9932549AA20C}" destId="{DBE1D122-1182-4EB5-8437-6B4AA319D858}" srcOrd="1" destOrd="0" presId="urn:microsoft.com/office/officeart/2018/2/layout/IconLabelDescriptionList"/>
    <dgm:cxn modelId="{92BCD428-C7A7-4CB2-95C7-EB35BD8437A1}" type="presParOf" srcId="{05F8E326-C125-41C3-BA9E-9932549AA20C}" destId="{6ED23813-40E0-4C9A-9739-5CCA7ADC882E}" srcOrd="2" destOrd="0" presId="urn:microsoft.com/office/officeart/2018/2/layout/IconLabelDescriptionList"/>
    <dgm:cxn modelId="{B3CF0AE9-B65D-4CA5-9DEC-C9108D5D804C}" type="presParOf" srcId="{05F8E326-C125-41C3-BA9E-9932549AA20C}" destId="{27E69E45-4A5D-4CEC-A39F-2757D0943698}" srcOrd="3" destOrd="0" presId="urn:microsoft.com/office/officeart/2018/2/layout/IconLabelDescriptionList"/>
    <dgm:cxn modelId="{52BE16E3-33AB-4FE5-B366-9BF17673AC84}" type="presParOf" srcId="{05F8E326-C125-41C3-BA9E-9932549AA20C}" destId="{A4879158-B9ED-48BF-BB77-78A5362739B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8CD0B-BAC8-4D38-8AF9-3A51F991F6C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84994-205B-416E-B100-3A294BB85C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Source: health_dataset from Kaggel</a:t>
          </a:r>
        </a:p>
      </dgm:t>
    </dgm:pt>
    <dgm:pt modelId="{87DCDF8B-718A-47B4-BEC9-9A1BF089782A}" type="parTrans" cxnId="{ED2E5E45-F95B-4D4F-92CF-AE84DF1E6B55}">
      <dgm:prSet/>
      <dgm:spPr/>
      <dgm:t>
        <a:bodyPr/>
        <a:lstStyle/>
        <a:p>
          <a:endParaRPr lang="en-US"/>
        </a:p>
      </dgm:t>
    </dgm:pt>
    <dgm:pt modelId="{CF4EB01A-A4C3-4FC2-BFAC-98F9B3EF1D74}" type="sibTrans" cxnId="{ED2E5E45-F95B-4D4F-92CF-AE84DF1E6B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BEA37D-A3B8-4D83-AECB-CC36BC9BE1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dataset contains anonymized responses from the Canadian Health Survey (2019-2020), providing valuable insights into various health-related factors, lifestyle choices, and medical conditions of individuals across different provinces</a:t>
          </a:r>
        </a:p>
      </dgm:t>
    </dgm:pt>
    <dgm:pt modelId="{784E9E1C-31C0-4931-8405-0D7665869278}" type="parTrans" cxnId="{9F613949-5EA2-41FA-ACD7-F5809ECF6279}">
      <dgm:prSet/>
      <dgm:spPr/>
      <dgm:t>
        <a:bodyPr/>
        <a:lstStyle/>
        <a:p>
          <a:endParaRPr lang="en-US"/>
        </a:p>
      </dgm:t>
    </dgm:pt>
    <dgm:pt modelId="{A668FFE8-352E-46DA-BB78-6C465C359C2A}" type="sibTrans" cxnId="{9F613949-5EA2-41FA-ACD7-F5809ECF62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3275AA-E0D4-4610-A877-EFA7804DF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Features: Age, Gender, Smoking, Activity Level, BMI, Stress, etc.</a:t>
          </a:r>
        </a:p>
      </dgm:t>
    </dgm:pt>
    <dgm:pt modelId="{DA711640-9C46-4F07-926B-0F8F94D28478}" type="parTrans" cxnId="{FBA94873-C806-4E41-BAF0-D5880A5D9D6F}">
      <dgm:prSet/>
      <dgm:spPr/>
      <dgm:t>
        <a:bodyPr/>
        <a:lstStyle/>
        <a:p>
          <a:endParaRPr lang="en-US"/>
        </a:p>
      </dgm:t>
    </dgm:pt>
    <dgm:pt modelId="{99A4D7D3-6B48-48FA-9B10-FDA2E9FB1BE4}" type="sibTrans" cxnId="{FBA94873-C806-4E41-BAF0-D5880A5D9D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7C0977-B768-41FD-A93F-B8C46578E5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Rows: 108,253</a:t>
          </a:r>
        </a:p>
      </dgm:t>
    </dgm:pt>
    <dgm:pt modelId="{9DBBD101-E918-4559-ADAE-05DE54E3AB6C}" type="parTrans" cxnId="{7D370526-C0BE-49A5-8AB7-19AD2245DF8B}">
      <dgm:prSet/>
      <dgm:spPr/>
      <dgm:t>
        <a:bodyPr/>
        <a:lstStyle/>
        <a:p>
          <a:endParaRPr lang="en-US"/>
        </a:p>
      </dgm:t>
    </dgm:pt>
    <dgm:pt modelId="{469A18AE-98E5-4543-8C9D-EF374725EACF}" type="sibTrans" cxnId="{7D370526-C0BE-49A5-8AB7-19AD2245DF8B}">
      <dgm:prSet/>
      <dgm:spPr/>
      <dgm:t>
        <a:bodyPr/>
        <a:lstStyle/>
        <a:p>
          <a:endParaRPr lang="en-US"/>
        </a:p>
      </dgm:t>
    </dgm:pt>
    <dgm:pt modelId="{58F2311E-5F37-4D95-819A-99B0F0A9D85D}" type="pres">
      <dgm:prSet presAssocID="{A1A8CD0B-BAC8-4D38-8AF9-3A51F991F6C2}" presName="root" presStyleCnt="0">
        <dgm:presLayoutVars>
          <dgm:dir/>
          <dgm:resizeHandles val="exact"/>
        </dgm:presLayoutVars>
      </dgm:prSet>
      <dgm:spPr/>
    </dgm:pt>
    <dgm:pt modelId="{DA0A5C49-DAFB-4F37-B533-19A24F4488CD}" type="pres">
      <dgm:prSet presAssocID="{A1A8CD0B-BAC8-4D38-8AF9-3A51F991F6C2}" presName="container" presStyleCnt="0">
        <dgm:presLayoutVars>
          <dgm:dir/>
          <dgm:resizeHandles val="exact"/>
        </dgm:presLayoutVars>
      </dgm:prSet>
      <dgm:spPr/>
    </dgm:pt>
    <dgm:pt modelId="{834FBB78-4BE9-440F-BC2E-950DC508451F}" type="pres">
      <dgm:prSet presAssocID="{D6F84994-205B-416E-B100-3A294BB85C11}" presName="compNode" presStyleCnt="0"/>
      <dgm:spPr/>
    </dgm:pt>
    <dgm:pt modelId="{CC03D7C1-1D8B-4126-8064-61FE22A4697C}" type="pres">
      <dgm:prSet presAssocID="{D6F84994-205B-416E-B100-3A294BB85C11}" presName="iconBgRect" presStyleLbl="bgShp" presStyleIdx="0" presStyleCnt="4"/>
      <dgm:spPr/>
    </dgm:pt>
    <dgm:pt modelId="{7E4AAA55-7AE9-4954-A5CE-02C3926C768D}" type="pres">
      <dgm:prSet presAssocID="{D6F84994-205B-416E-B100-3A294BB85C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B7376F-0BA3-4EEA-9BCE-B7F7D3E43158}" type="pres">
      <dgm:prSet presAssocID="{D6F84994-205B-416E-B100-3A294BB85C11}" presName="spaceRect" presStyleCnt="0"/>
      <dgm:spPr/>
    </dgm:pt>
    <dgm:pt modelId="{07C7F18A-66DC-44AF-8DB8-838CBA2356E3}" type="pres">
      <dgm:prSet presAssocID="{D6F84994-205B-416E-B100-3A294BB85C11}" presName="textRect" presStyleLbl="revTx" presStyleIdx="0" presStyleCnt="4">
        <dgm:presLayoutVars>
          <dgm:chMax val="1"/>
          <dgm:chPref val="1"/>
        </dgm:presLayoutVars>
      </dgm:prSet>
      <dgm:spPr/>
    </dgm:pt>
    <dgm:pt modelId="{D0E71E3F-3606-4AE5-8CA5-33783533F3CF}" type="pres">
      <dgm:prSet presAssocID="{CF4EB01A-A4C3-4FC2-BFAC-98F9B3EF1D74}" presName="sibTrans" presStyleLbl="sibTrans2D1" presStyleIdx="0" presStyleCnt="0"/>
      <dgm:spPr/>
    </dgm:pt>
    <dgm:pt modelId="{8BA65076-DF46-4203-9B3B-FFBDD27E9B72}" type="pres">
      <dgm:prSet presAssocID="{23BEA37D-A3B8-4D83-AECB-CC36BC9BE1FF}" presName="compNode" presStyleCnt="0"/>
      <dgm:spPr/>
    </dgm:pt>
    <dgm:pt modelId="{BB562A9E-AA1C-4153-B1D0-5E5D5AAA5545}" type="pres">
      <dgm:prSet presAssocID="{23BEA37D-A3B8-4D83-AECB-CC36BC9BE1FF}" presName="iconBgRect" presStyleLbl="bgShp" presStyleIdx="1" presStyleCnt="4"/>
      <dgm:spPr/>
    </dgm:pt>
    <dgm:pt modelId="{C72EA7B0-5C2B-4B1F-BE72-124BB1024738}" type="pres">
      <dgm:prSet presAssocID="{23BEA37D-A3B8-4D83-AECB-CC36BC9BE1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5C1C098-BBE6-4285-9698-9BCC7F49E9A5}" type="pres">
      <dgm:prSet presAssocID="{23BEA37D-A3B8-4D83-AECB-CC36BC9BE1FF}" presName="spaceRect" presStyleCnt="0"/>
      <dgm:spPr/>
    </dgm:pt>
    <dgm:pt modelId="{041F4995-13BC-4B3C-A9BB-8EF3098C16D7}" type="pres">
      <dgm:prSet presAssocID="{23BEA37D-A3B8-4D83-AECB-CC36BC9BE1FF}" presName="textRect" presStyleLbl="revTx" presStyleIdx="1" presStyleCnt="4">
        <dgm:presLayoutVars>
          <dgm:chMax val="1"/>
          <dgm:chPref val="1"/>
        </dgm:presLayoutVars>
      </dgm:prSet>
      <dgm:spPr/>
    </dgm:pt>
    <dgm:pt modelId="{7BE95A0A-271A-419E-AFB7-AC819BF7FAC7}" type="pres">
      <dgm:prSet presAssocID="{A668FFE8-352E-46DA-BB78-6C465C359C2A}" presName="sibTrans" presStyleLbl="sibTrans2D1" presStyleIdx="0" presStyleCnt="0"/>
      <dgm:spPr/>
    </dgm:pt>
    <dgm:pt modelId="{74E40D3E-EC22-42C2-B231-D487E209DB81}" type="pres">
      <dgm:prSet presAssocID="{A63275AA-E0D4-4610-A877-EFA7804DF42E}" presName="compNode" presStyleCnt="0"/>
      <dgm:spPr/>
    </dgm:pt>
    <dgm:pt modelId="{951AE040-959F-4D54-82EC-5CE26678EAB9}" type="pres">
      <dgm:prSet presAssocID="{A63275AA-E0D4-4610-A877-EFA7804DF42E}" presName="iconBgRect" presStyleLbl="bgShp" presStyleIdx="2" presStyleCnt="4"/>
      <dgm:spPr/>
    </dgm:pt>
    <dgm:pt modelId="{78F43D7F-804D-4081-A500-5FD1DA14E7FB}" type="pres">
      <dgm:prSet presAssocID="{A63275AA-E0D4-4610-A877-EFA7804DF4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085B32AF-CACB-4B8A-BA34-5291398BB1C8}" type="pres">
      <dgm:prSet presAssocID="{A63275AA-E0D4-4610-A877-EFA7804DF42E}" presName="spaceRect" presStyleCnt="0"/>
      <dgm:spPr/>
    </dgm:pt>
    <dgm:pt modelId="{BAE7EA2A-BE2B-4AF4-9EE6-E0035E992CF2}" type="pres">
      <dgm:prSet presAssocID="{A63275AA-E0D4-4610-A877-EFA7804DF42E}" presName="textRect" presStyleLbl="revTx" presStyleIdx="2" presStyleCnt="4">
        <dgm:presLayoutVars>
          <dgm:chMax val="1"/>
          <dgm:chPref val="1"/>
        </dgm:presLayoutVars>
      </dgm:prSet>
      <dgm:spPr/>
    </dgm:pt>
    <dgm:pt modelId="{7F5964EB-75F6-457D-BBFE-D299D813096D}" type="pres">
      <dgm:prSet presAssocID="{99A4D7D3-6B48-48FA-9B10-FDA2E9FB1BE4}" presName="sibTrans" presStyleLbl="sibTrans2D1" presStyleIdx="0" presStyleCnt="0"/>
      <dgm:spPr/>
    </dgm:pt>
    <dgm:pt modelId="{6CB374CA-0701-4476-9B90-2BC29F26714E}" type="pres">
      <dgm:prSet presAssocID="{B27C0977-B768-41FD-A93F-B8C46578E5C2}" presName="compNode" presStyleCnt="0"/>
      <dgm:spPr/>
    </dgm:pt>
    <dgm:pt modelId="{1EC721AB-716F-4146-91E0-81B734ED724C}" type="pres">
      <dgm:prSet presAssocID="{B27C0977-B768-41FD-A93F-B8C46578E5C2}" presName="iconBgRect" presStyleLbl="bgShp" presStyleIdx="3" presStyleCnt="4"/>
      <dgm:spPr/>
    </dgm:pt>
    <dgm:pt modelId="{04E516D3-9B64-4449-9E84-5226969DB09E}" type="pres">
      <dgm:prSet presAssocID="{B27C0977-B768-41FD-A93F-B8C46578E5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380592C-D965-4579-8D78-8DEF1F522E4A}" type="pres">
      <dgm:prSet presAssocID="{B27C0977-B768-41FD-A93F-B8C46578E5C2}" presName="spaceRect" presStyleCnt="0"/>
      <dgm:spPr/>
    </dgm:pt>
    <dgm:pt modelId="{CD2FE82E-521A-4755-9D60-D7E13567AF4C}" type="pres">
      <dgm:prSet presAssocID="{B27C0977-B768-41FD-A93F-B8C46578E5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370526-C0BE-49A5-8AB7-19AD2245DF8B}" srcId="{A1A8CD0B-BAC8-4D38-8AF9-3A51F991F6C2}" destId="{B27C0977-B768-41FD-A93F-B8C46578E5C2}" srcOrd="3" destOrd="0" parTransId="{9DBBD101-E918-4559-ADAE-05DE54E3AB6C}" sibTransId="{469A18AE-98E5-4543-8C9D-EF374725EACF}"/>
    <dgm:cxn modelId="{30E72232-8B7B-41D5-8A7F-0C40239BF2BD}" type="presOf" srcId="{A63275AA-E0D4-4610-A877-EFA7804DF42E}" destId="{BAE7EA2A-BE2B-4AF4-9EE6-E0035E992CF2}" srcOrd="0" destOrd="0" presId="urn:microsoft.com/office/officeart/2018/2/layout/IconCircleList"/>
    <dgm:cxn modelId="{36A69437-31E0-45FF-9800-0C8C9BDB6BB3}" type="presOf" srcId="{A1A8CD0B-BAC8-4D38-8AF9-3A51F991F6C2}" destId="{58F2311E-5F37-4D95-819A-99B0F0A9D85D}" srcOrd="0" destOrd="0" presId="urn:microsoft.com/office/officeart/2018/2/layout/IconCircleList"/>
    <dgm:cxn modelId="{6DD18C40-E0E6-48DC-AE91-5C6789A0D3C3}" type="presOf" srcId="{CF4EB01A-A4C3-4FC2-BFAC-98F9B3EF1D74}" destId="{D0E71E3F-3606-4AE5-8CA5-33783533F3CF}" srcOrd="0" destOrd="0" presId="urn:microsoft.com/office/officeart/2018/2/layout/IconCircleList"/>
    <dgm:cxn modelId="{7CAC3460-964E-44FB-AC0F-551FA5EEB1C2}" type="presOf" srcId="{99A4D7D3-6B48-48FA-9B10-FDA2E9FB1BE4}" destId="{7F5964EB-75F6-457D-BBFE-D299D813096D}" srcOrd="0" destOrd="0" presId="urn:microsoft.com/office/officeart/2018/2/layout/IconCircleList"/>
    <dgm:cxn modelId="{ED2E5E45-F95B-4D4F-92CF-AE84DF1E6B55}" srcId="{A1A8CD0B-BAC8-4D38-8AF9-3A51F991F6C2}" destId="{D6F84994-205B-416E-B100-3A294BB85C11}" srcOrd="0" destOrd="0" parTransId="{87DCDF8B-718A-47B4-BEC9-9A1BF089782A}" sibTransId="{CF4EB01A-A4C3-4FC2-BFAC-98F9B3EF1D74}"/>
    <dgm:cxn modelId="{9F613949-5EA2-41FA-ACD7-F5809ECF6279}" srcId="{A1A8CD0B-BAC8-4D38-8AF9-3A51F991F6C2}" destId="{23BEA37D-A3B8-4D83-AECB-CC36BC9BE1FF}" srcOrd="1" destOrd="0" parTransId="{784E9E1C-31C0-4931-8405-0D7665869278}" sibTransId="{A668FFE8-352E-46DA-BB78-6C465C359C2A}"/>
    <dgm:cxn modelId="{FBA94873-C806-4E41-BAF0-D5880A5D9D6F}" srcId="{A1A8CD0B-BAC8-4D38-8AF9-3A51F991F6C2}" destId="{A63275AA-E0D4-4610-A877-EFA7804DF42E}" srcOrd="2" destOrd="0" parTransId="{DA711640-9C46-4F07-926B-0F8F94D28478}" sibTransId="{99A4D7D3-6B48-48FA-9B10-FDA2E9FB1BE4}"/>
    <dgm:cxn modelId="{B2CD6873-8BE8-42E5-9FAA-514ED5F71AB9}" type="presOf" srcId="{D6F84994-205B-416E-B100-3A294BB85C11}" destId="{07C7F18A-66DC-44AF-8DB8-838CBA2356E3}" srcOrd="0" destOrd="0" presId="urn:microsoft.com/office/officeart/2018/2/layout/IconCircleList"/>
    <dgm:cxn modelId="{CDE04BC3-C3EA-48D9-B4A6-FF28A67C7C45}" type="presOf" srcId="{23BEA37D-A3B8-4D83-AECB-CC36BC9BE1FF}" destId="{041F4995-13BC-4B3C-A9BB-8EF3098C16D7}" srcOrd="0" destOrd="0" presId="urn:microsoft.com/office/officeart/2018/2/layout/IconCircleList"/>
    <dgm:cxn modelId="{97B3DAC3-75AC-4E65-BE98-900745215C34}" type="presOf" srcId="{B27C0977-B768-41FD-A93F-B8C46578E5C2}" destId="{CD2FE82E-521A-4755-9D60-D7E13567AF4C}" srcOrd="0" destOrd="0" presId="urn:microsoft.com/office/officeart/2018/2/layout/IconCircleList"/>
    <dgm:cxn modelId="{272306D9-7155-4197-BB14-4738D22A1D56}" type="presOf" srcId="{A668FFE8-352E-46DA-BB78-6C465C359C2A}" destId="{7BE95A0A-271A-419E-AFB7-AC819BF7FAC7}" srcOrd="0" destOrd="0" presId="urn:microsoft.com/office/officeart/2018/2/layout/IconCircleList"/>
    <dgm:cxn modelId="{F2027586-61FF-47F0-94CD-6A4EFC364F7D}" type="presParOf" srcId="{58F2311E-5F37-4D95-819A-99B0F0A9D85D}" destId="{DA0A5C49-DAFB-4F37-B533-19A24F4488CD}" srcOrd="0" destOrd="0" presId="urn:microsoft.com/office/officeart/2018/2/layout/IconCircleList"/>
    <dgm:cxn modelId="{9BC085BF-FA39-4DFB-95DB-38F9693FF97E}" type="presParOf" srcId="{DA0A5C49-DAFB-4F37-B533-19A24F4488CD}" destId="{834FBB78-4BE9-440F-BC2E-950DC508451F}" srcOrd="0" destOrd="0" presId="urn:microsoft.com/office/officeart/2018/2/layout/IconCircleList"/>
    <dgm:cxn modelId="{C566A0BB-C300-4816-9139-425A2DA814CD}" type="presParOf" srcId="{834FBB78-4BE9-440F-BC2E-950DC508451F}" destId="{CC03D7C1-1D8B-4126-8064-61FE22A4697C}" srcOrd="0" destOrd="0" presId="urn:microsoft.com/office/officeart/2018/2/layout/IconCircleList"/>
    <dgm:cxn modelId="{C274DBAD-468E-4A64-82B7-F5827E8D7DF3}" type="presParOf" srcId="{834FBB78-4BE9-440F-BC2E-950DC508451F}" destId="{7E4AAA55-7AE9-4954-A5CE-02C3926C768D}" srcOrd="1" destOrd="0" presId="urn:microsoft.com/office/officeart/2018/2/layout/IconCircleList"/>
    <dgm:cxn modelId="{965160D6-188F-4338-805D-44CF1A9F917A}" type="presParOf" srcId="{834FBB78-4BE9-440F-BC2E-950DC508451F}" destId="{88B7376F-0BA3-4EEA-9BCE-B7F7D3E43158}" srcOrd="2" destOrd="0" presId="urn:microsoft.com/office/officeart/2018/2/layout/IconCircleList"/>
    <dgm:cxn modelId="{190704B8-D8E9-4241-90FF-10F00E0EFB9B}" type="presParOf" srcId="{834FBB78-4BE9-440F-BC2E-950DC508451F}" destId="{07C7F18A-66DC-44AF-8DB8-838CBA2356E3}" srcOrd="3" destOrd="0" presId="urn:microsoft.com/office/officeart/2018/2/layout/IconCircleList"/>
    <dgm:cxn modelId="{B3A527A5-AB10-4E60-B065-0C73748C3470}" type="presParOf" srcId="{DA0A5C49-DAFB-4F37-B533-19A24F4488CD}" destId="{D0E71E3F-3606-4AE5-8CA5-33783533F3CF}" srcOrd="1" destOrd="0" presId="urn:microsoft.com/office/officeart/2018/2/layout/IconCircleList"/>
    <dgm:cxn modelId="{60B4F631-9945-47FF-858D-DA796DD88D78}" type="presParOf" srcId="{DA0A5C49-DAFB-4F37-B533-19A24F4488CD}" destId="{8BA65076-DF46-4203-9B3B-FFBDD27E9B72}" srcOrd="2" destOrd="0" presId="urn:microsoft.com/office/officeart/2018/2/layout/IconCircleList"/>
    <dgm:cxn modelId="{E636EC19-FF2A-4064-9865-FAB583261C52}" type="presParOf" srcId="{8BA65076-DF46-4203-9B3B-FFBDD27E9B72}" destId="{BB562A9E-AA1C-4153-B1D0-5E5D5AAA5545}" srcOrd="0" destOrd="0" presId="urn:microsoft.com/office/officeart/2018/2/layout/IconCircleList"/>
    <dgm:cxn modelId="{3EB7D352-3F45-4F73-81F3-6823544FB01B}" type="presParOf" srcId="{8BA65076-DF46-4203-9B3B-FFBDD27E9B72}" destId="{C72EA7B0-5C2B-4B1F-BE72-124BB1024738}" srcOrd="1" destOrd="0" presId="urn:microsoft.com/office/officeart/2018/2/layout/IconCircleList"/>
    <dgm:cxn modelId="{842FA0A1-DB68-4F64-BC41-FAF617382FB8}" type="presParOf" srcId="{8BA65076-DF46-4203-9B3B-FFBDD27E9B72}" destId="{F5C1C098-BBE6-4285-9698-9BCC7F49E9A5}" srcOrd="2" destOrd="0" presId="urn:microsoft.com/office/officeart/2018/2/layout/IconCircleList"/>
    <dgm:cxn modelId="{C1935ECD-69DA-4238-8B30-89BE32F8D9F2}" type="presParOf" srcId="{8BA65076-DF46-4203-9B3B-FFBDD27E9B72}" destId="{041F4995-13BC-4B3C-A9BB-8EF3098C16D7}" srcOrd="3" destOrd="0" presId="urn:microsoft.com/office/officeart/2018/2/layout/IconCircleList"/>
    <dgm:cxn modelId="{A039AAAF-7A70-44D0-A296-7260AF33C019}" type="presParOf" srcId="{DA0A5C49-DAFB-4F37-B533-19A24F4488CD}" destId="{7BE95A0A-271A-419E-AFB7-AC819BF7FAC7}" srcOrd="3" destOrd="0" presId="urn:microsoft.com/office/officeart/2018/2/layout/IconCircleList"/>
    <dgm:cxn modelId="{30D4247D-92CC-423F-81F8-E239A027BD2C}" type="presParOf" srcId="{DA0A5C49-DAFB-4F37-B533-19A24F4488CD}" destId="{74E40D3E-EC22-42C2-B231-D487E209DB81}" srcOrd="4" destOrd="0" presId="urn:microsoft.com/office/officeart/2018/2/layout/IconCircleList"/>
    <dgm:cxn modelId="{8CC44FD2-55AD-407B-B34B-73CCF8A1BDF2}" type="presParOf" srcId="{74E40D3E-EC22-42C2-B231-D487E209DB81}" destId="{951AE040-959F-4D54-82EC-5CE26678EAB9}" srcOrd="0" destOrd="0" presId="urn:microsoft.com/office/officeart/2018/2/layout/IconCircleList"/>
    <dgm:cxn modelId="{3380F863-3ACA-4F4A-AA0F-30A24E1BB082}" type="presParOf" srcId="{74E40D3E-EC22-42C2-B231-D487E209DB81}" destId="{78F43D7F-804D-4081-A500-5FD1DA14E7FB}" srcOrd="1" destOrd="0" presId="urn:microsoft.com/office/officeart/2018/2/layout/IconCircleList"/>
    <dgm:cxn modelId="{A6B99D7C-227A-4444-B5D2-0AC00ECF839A}" type="presParOf" srcId="{74E40D3E-EC22-42C2-B231-D487E209DB81}" destId="{085B32AF-CACB-4B8A-BA34-5291398BB1C8}" srcOrd="2" destOrd="0" presId="urn:microsoft.com/office/officeart/2018/2/layout/IconCircleList"/>
    <dgm:cxn modelId="{72CDCDAE-E294-4FF2-BDAB-B08B2CD6AE64}" type="presParOf" srcId="{74E40D3E-EC22-42C2-B231-D487E209DB81}" destId="{BAE7EA2A-BE2B-4AF4-9EE6-E0035E992CF2}" srcOrd="3" destOrd="0" presId="urn:microsoft.com/office/officeart/2018/2/layout/IconCircleList"/>
    <dgm:cxn modelId="{03D2E307-0B3F-486D-B09C-1C0F61355666}" type="presParOf" srcId="{DA0A5C49-DAFB-4F37-B533-19A24F4488CD}" destId="{7F5964EB-75F6-457D-BBFE-D299D813096D}" srcOrd="5" destOrd="0" presId="urn:microsoft.com/office/officeart/2018/2/layout/IconCircleList"/>
    <dgm:cxn modelId="{1B10CEC6-B02E-4635-9FF8-DB7BFA75B25C}" type="presParOf" srcId="{DA0A5C49-DAFB-4F37-B533-19A24F4488CD}" destId="{6CB374CA-0701-4476-9B90-2BC29F26714E}" srcOrd="6" destOrd="0" presId="urn:microsoft.com/office/officeart/2018/2/layout/IconCircleList"/>
    <dgm:cxn modelId="{5AC6CD9D-0810-4033-9026-B94CA30B336E}" type="presParOf" srcId="{6CB374CA-0701-4476-9B90-2BC29F26714E}" destId="{1EC721AB-716F-4146-91E0-81B734ED724C}" srcOrd="0" destOrd="0" presId="urn:microsoft.com/office/officeart/2018/2/layout/IconCircleList"/>
    <dgm:cxn modelId="{E18D5421-8DBD-41B6-AB89-757D67C2B9DD}" type="presParOf" srcId="{6CB374CA-0701-4476-9B90-2BC29F26714E}" destId="{04E516D3-9B64-4449-9E84-5226969DB09E}" srcOrd="1" destOrd="0" presId="urn:microsoft.com/office/officeart/2018/2/layout/IconCircleList"/>
    <dgm:cxn modelId="{9E3A14AE-814E-4735-BF00-D275362C09B5}" type="presParOf" srcId="{6CB374CA-0701-4476-9B90-2BC29F26714E}" destId="{6380592C-D965-4579-8D78-8DEF1F522E4A}" srcOrd="2" destOrd="0" presId="urn:microsoft.com/office/officeart/2018/2/layout/IconCircleList"/>
    <dgm:cxn modelId="{BF8641B5-B309-4339-AC6A-AB52F17C3D6C}" type="presParOf" srcId="{6CB374CA-0701-4476-9B90-2BC29F26714E}" destId="{CD2FE82E-521A-4755-9D60-D7E13567AF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65A93C-4AA9-4D55-B499-6093CC80583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2109A-B549-4A0D-9412-922C7D2C11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SageMaker Canvas for no-code model training</a:t>
          </a:r>
        </a:p>
      </dgm:t>
    </dgm:pt>
    <dgm:pt modelId="{D9D805B4-5F33-4CAF-92D6-8840A03498BF}" type="parTrans" cxnId="{0E72EEBB-004B-4610-A6B1-C724E703507A}">
      <dgm:prSet/>
      <dgm:spPr/>
      <dgm:t>
        <a:bodyPr/>
        <a:lstStyle/>
        <a:p>
          <a:endParaRPr lang="en-US"/>
        </a:p>
      </dgm:t>
    </dgm:pt>
    <dgm:pt modelId="{CEC1093B-A08D-4567-B1FC-2C7C48C58303}" type="sibTrans" cxnId="{0E72EEBB-004B-4610-A6B1-C724E703507A}">
      <dgm:prSet/>
      <dgm:spPr/>
      <dgm:t>
        <a:bodyPr/>
        <a:lstStyle/>
        <a:p>
          <a:endParaRPr lang="en-US"/>
        </a:p>
      </dgm:t>
    </dgm:pt>
    <dgm:pt modelId="{EC6AB1A5-903B-43EA-907E-67A800FFC1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Quick Build for High_BP, Diabetic, Anxiety_Disorder targets</a:t>
          </a:r>
        </a:p>
      </dgm:t>
    </dgm:pt>
    <dgm:pt modelId="{0BA628EC-5279-44F1-8284-AD92B85E5269}" type="parTrans" cxnId="{E5D95B11-D3C3-43A3-ADBA-8E8CD477D4A4}">
      <dgm:prSet/>
      <dgm:spPr/>
      <dgm:t>
        <a:bodyPr/>
        <a:lstStyle/>
        <a:p>
          <a:endParaRPr lang="en-US"/>
        </a:p>
      </dgm:t>
    </dgm:pt>
    <dgm:pt modelId="{1B795A31-9DDB-4B5F-96D8-9C1389B8A8FC}" type="sibTrans" cxnId="{E5D95B11-D3C3-43A3-ADBA-8E8CD477D4A4}">
      <dgm:prSet/>
      <dgm:spPr/>
      <dgm:t>
        <a:bodyPr/>
        <a:lstStyle/>
        <a:p>
          <a:endParaRPr lang="en-US"/>
        </a:p>
      </dgm:t>
    </dgm:pt>
    <dgm:pt modelId="{BB8843A2-2323-4E1C-A50F-CC6A088A3D0F}" type="pres">
      <dgm:prSet presAssocID="{4265A93C-4AA9-4D55-B499-6093CC80583A}" presName="root" presStyleCnt="0">
        <dgm:presLayoutVars>
          <dgm:dir/>
          <dgm:resizeHandles val="exact"/>
        </dgm:presLayoutVars>
      </dgm:prSet>
      <dgm:spPr/>
    </dgm:pt>
    <dgm:pt modelId="{7470196F-0F2C-4FDA-9E6F-F8949429D500}" type="pres">
      <dgm:prSet presAssocID="{5402109A-B549-4A0D-9412-922C7D2C111E}" presName="compNode" presStyleCnt="0"/>
      <dgm:spPr/>
    </dgm:pt>
    <dgm:pt modelId="{575730B0-D594-4D95-B7F5-84C39CBC45FD}" type="pres">
      <dgm:prSet presAssocID="{5402109A-B549-4A0D-9412-922C7D2C11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0BFA617D-5F9D-4A5E-9E25-C4B4C9CEA204}" type="pres">
      <dgm:prSet presAssocID="{5402109A-B549-4A0D-9412-922C7D2C111E}" presName="spaceRect" presStyleCnt="0"/>
      <dgm:spPr/>
    </dgm:pt>
    <dgm:pt modelId="{53A06E7D-FAF1-4ED2-B7E3-7876070F0A6C}" type="pres">
      <dgm:prSet presAssocID="{5402109A-B549-4A0D-9412-922C7D2C111E}" presName="textRect" presStyleLbl="revTx" presStyleIdx="0" presStyleCnt="2">
        <dgm:presLayoutVars>
          <dgm:chMax val="1"/>
          <dgm:chPref val="1"/>
        </dgm:presLayoutVars>
      </dgm:prSet>
      <dgm:spPr/>
    </dgm:pt>
    <dgm:pt modelId="{F344FBF7-0B35-4394-AD37-3662D0E131E0}" type="pres">
      <dgm:prSet presAssocID="{CEC1093B-A08D-4567-B1FC-2C7C48C58303}" presName="sibTrans" presStyleCnt="0"/>
      <dgm:spPr/>
    </dgm:pt>
    <dgm:pt modelId="{1667CAEE-F696-47C3-AB23-A55D1D922CDE}" type="pres">
      <dgm:prSet presAssocID="{EC6AB1A5-903B-43EA-907E-67A800FFC15D}" presName="compNode" presStyleCnt="0"/>
      <dgm:spPr/>
    </dgm:pt>
    <dgm:pt modelId="{163BE310-8532-4728-A765-5E362E027945}" type="pres">
      <dgm:prSet presAssocID="{EC6AB1A5-903B-43EA-907E-67A800FFC1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70F4D40-85F2-4557-B3DB-5D60F4B70F38}" type="pres">
      <dgm:prSet presAssocID="{EC6AB1A5-903B-43EA-907E-67A800FFC15D}" presName="spaceRect" presStyleCnt="0"/>
      <dgm:spPr/>
    </dgm:pt>
    <dgm:pt modelId="{61F9B2FA-4467-44B8-B628-0298FF1F2CBD}" type="pres">
      <dgm:prSet presAssocID="{EC6AB1A5-903B-43EA-907E-67A800FFC1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EE70803-DBBA-4A36-BA6F-F054930E2D82}" type="presOf" srcId="{5402109A-B549-4A0D-9412-922C7D2C111E}" destId="{53A06E7D-FAF1-4ED2-B7E3-7876070F0A6C}" srcOrd="0" destOrd="0" presId="urn:microsoft.com/office/officeart/2018/2/layout/IconLabelList"/>
    <dgm:cxn modelId="{E5D95B11-D3C3-43A3-ADBA-8E8CD477D4A4}" srcId="{4265A93C-4AA9-4D55-B499-6093CC80583A}" destId="{EC6AB1A5-903B-43EA-907E-67A800FFC15D}" srcOrd="1" destOrd="0" parTransId="{0BA628EC-5279-44F1-8284-AD92B85E5269}" sibTransId="{1B795A31-9DDB-4B5F-96D8-9C1389B8A8FC}"/>
    <dgm:cxn modelId="{B4BE0E33-A27A-495D-B3B8-D02172E0AD85}" type="presOf" srcId="{4265A93C-4AA9-4D55-B499-6093CC80583A}" destId="{BB8843A2-2323-4E1C-A50F-CC6A088A3D0F}" srcOrd="0" destOrd="0" presId="urn:microsoft.com/office/officeart/2018/2/layout/IconLabelList"/>
    <dgm:cxn modelId="{E1B3FCB8-2532-4336-8D6C-22F4BF54A0EF}" type="presOf" srcId="{EC6AB1A5-903B-43EA-907E-67A800FFC15D}" destId="{61F9B2FA-4467-44B8-B628-0298FF1F2CBD}" srcOrd="0" destOrd="0" presId="urn:microsoft.com/office/officeart/2018/2/layout/IconLabelList"/>
    <dgm:cxn modelId="{0E72EEBB-004B-4610-A6B1-C724E703507A}" srcId="{4265A93C-4AA9-4D55-B499-6093CC80583A}" destId="{5402109A-B549-4A0D-9412-922C7D2C111E}" srcOrd="0" destOrd="0" parTransId="{D9D805B4-5F33-4CAF-92D6-8840A03498BF}" sibTransId="{CEC1093B-A08D-4567-B1FC-2C7C48C58303}"/>
    <dgm:cxn modelId="{D67538FC-E6F2-49D3-AE38-CCD75C1230D7}" type="presParOf" srcId="{BB8843A2-2323-4E1C-A50F-CC6A088A3D0F}" destId="{7470196F-0F2C-4FDA-9E6F-F8949429D500}" srcOrd="0" destOrd="0" presId="urn:microsoft.com/office/officeart/2018/2/layout/IconLabelList"/>
    <dgm:cxn modelId="{8A04D9D7-DB13-4D8F-B750-D28311B47AE8}" type="presParOf" srcId="{7470196F-0F2C-4FDA-9E6F-F8949429D500}" destId="{575730B0-D594-4D95-B7F5-84C39CBC45FD}" srcOrd="0" destOrd="0" presId="urn:microsoft.com/office/officeart/2018/2/layout/IconLabelList"/>
    <dgm:cxn modelId="{61E61F50-BCC3-4DA3-B5FE-684FF6B473E7}" type="presParOf" srcId="{7470196F-0F2C-4FDA-9E6F-F8949429D500}" destId="{0BFA617D-5F9D-4A5E-9E25-C4B4C9CEA204}" srcOrd="1" destOrd="0" presId="urn:microsoft.com/office/officeart/2018/2/layout/IconLabelList"/>
    <dgm:cxn modelId="{80CC7BDA-A045-4D48-8EF1-26D588C478D6}" type="presParOf" srcId="{7470196F-0F2C-4FDA-9E6F-F8949429D500}" destId="{53A06E7D-FAF1-4ED2-B7E3-7876070F0A6C}" srcOrd="2" destOrd="0" presId="urn:microsoft.com/office/officeart/2018/2/layout/IconLabelList"/>
    <dgm:cxn modelId="{E39422D1-C408-4112-B7BC-4893E1ECDA82}" type="presParOf" srcId="{BB8843A2-2323-4E1C-A50F-CC6A088A3D0F}" destId="{F344FBF7-0B35-4394-AD37-3662D0E131E0}" srcOrd="1" destOrd="0" presId="urn:microsoft.com/office/officeart/2018/2/layout/IconLabelList"/>
    <dgm:cxn modelId="{8B91ADA5-EE4A-412A-8600-F5DC9ABACE3B}" type="presParOf" srcId="{BB8843A2-2323-4E1C-A50F-CC6A088A3D0F}" destId="{1667CAEE-F696-47C3-AB23-A55D1D922CDE}" srcOrd="2" destOrd="0" presId="urn:microsoft.com/office/officeart/2018/2/layout/IconLabelList"/>
    <dgm:cxn modelId="{3E9DEA26-6144-4BBB-9702-49F1D7404728}" type="presParOf" srcId="{1667CAEE-F696-47C3-AB23-A55D1D922CDE}" destId="{163BE310-8532-4728-A765-5E362E027945}" srcOrd="0" destOrd="0" presId="urn:microsoft.com/office/officeart/2018/2/layout/IconLabelList"/>
    <dgm:cxn modelId="{546710DD-D1F1-4235-A51A-1D30B56AC728}" type="presParOf" srcId="{1667CAEE-F696-47C3-AB23-A55D1D922CDE}" destId="{170F4D40-85F2-4557-B3DB-5D60F4B70F38}" srcOrd="1" destOrd="0" presId="urn:microsoft.com/office/officeart/2018/2/layout/IconLabelList"/>
    <dgm:cxn modelId="{D3FA421C-5FD4-4A58-B16B-8FFD0C897C3D}" type="presParOf" srcId="{1667CAEE-F696-47C3-AB23-A55D1D922CDE}" destId="{61F9B2FA-4467-44B8-B628-0298FF1F2C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42BD2C-1F01-4FC0-AD70-5F94745384E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D26797D-F050-4EA3-96C9-7DEB2DCF398E}">
      <dgm:prSet/>
      <dgm:spPr/>
      <dgm:t>
        <a:bodyPr/>
        <a:lstStyle/>
        <a:p>
          <a:r>
            <a:rPr lang="en-US"/>
            <a:t>Deployed app using Flask on EC2</a:t>
          </a:r>
        </a:p>
      </dgm:t>
    </dgm:pt>
    <dgm:pt modelId="{FFB42BF4-01DA-4430-9009-B7520E003B55}" type="parTrans" cxnId="{E8B724A4-2D1B-44C8-A993-1110CEE2F819}">
      <dgm:prSet/>
      <dgm:spPr/>
      <dgm:t>
        <a:bodyPr/>
        <a:lstStyle/>
        <a:p>
          <a:endParaRPr lang="en-US"/>
        </a:p>
      </dgm:t>
    </dgm:pt>
    <dgm:pt modelId="{0497AE2C-ECCF-4C5D-A38E-A986BDB28D20}" type="sibTrans" cxnId="{E8B724A4-2D1B-44C8-A993-1110CEE2F819}">
      <dgm:prSet/>
      <dgm:spPr/>
      <dgm:t>
        <a:bodyPr/>
        <a:lstStyle/>
        <a:p>
          <a:endParaRPr lang="en-US"/>
        </a:p>
      </dgm:t>
    </dgm:pt>
    <dgm:pt modelId="{01B6F25B-2D7E-43D4-9318-4360C46BB21B}">
      <dgm:prSet/>
      <dgm:spPr/>
      <dgm:t>
        <a:bodyPr/>
        <a:lstStyle/>
        <a:p>
          <a:r>
            <a:rPr lang="en-US" dirty="0"/>
            <a:t>Created route that connects to the model endpoints</a:t>
          </a:r>
        </a:p>
      </dgm:t>
    </dgm:pt>
    <dgm:pt modelId="{A4C8C52A-8697-4FC4-AD52-1686751F287D}" type="parTrans" cxnId="{D944CF70-A1A3-4B01-9EA8-DA2BE8C14950}">
      <dgm:prSet/>
      <dgm:spPr/>
      <dgm:t>
        <a:bodyPr/>
        <a:lstStyle/>
        <a:p>
          <a:endParaRPr lang="en-US"/>
        </a:p>
      </dgm:t>
    </dgm:pt>
    <dgm:pt modelId="{1D184DCC-F27F-4F8B-A09F-9F379E6CA383}" type="sibTrans" cxnId="{D944CF70-A1A3-4B01-9EA8-DA2BE8C14950}">
      <dgm:prSet/>
      <dgm:spPr/>
      <dgm:t>
        <a:bodyPr/>
        <a:lstStyle/>
        <a:p>
          <a:endParaRPr lang="en-US"/>
        </a:p>
      </dgm:t>
    </dgm:pt>
    <dgm:pt modelId="{F4D50E8B-750B-4FE2-8139-D82C22904035}">
      <dgm:prSet/>
      <dgm:spPr/>
      <dgm:t>
        <a:bodyPr/>
        <a:lstStyle/>
        <a:p>
          <a:r>
            <a:rPr lang="en-US" dirty="0"/>
            <a:t>Accept sample input and returns 3 risk predictions</a:t>
          </a:r>
        </a:p>
      </dgm:t>
    </dgm:pt>
    <dgm:pt modelId="{FA02452D-DB40-4797-B8A8-B1B817B0A758}" type="parTrans" cxnId="{F9204E16-A776-481F-8AAF-7CDB9D83CA2D}">
      <dgm:prSet/>
      <dgm:spPr/>
      <dgm:t>
        <a:bodyPr/>
        <a:lstStyle/>
        <a:p>
          <a:endParaRPr lang="en-US"/>
        </a:p>
      </dgm:t>
    </dgm:pt>
    <dgm:pt modelId="{E8184411-3E64-4186-B115-27A8813369E8}" type="sibTrans" cxnId="{F9204E16-A776-481F-8AAF-7CDB9D83CA2D}">
      <dgm:prSet/>
      <dgm:spPr/>
      <dgm:t>
        <a:bodyPr/>
        <a:lstStyle/>
        <a:p>
          <a:endParaRPr lang="en-US"/>
        </a:p>
      </dgm:t>
    </dgm:pt>
    <dgm:pt modelId="{D83976C2-79C4-46EC-8F6E-22558E55EF5B}" type="pres">
      <dgm:prSet presAssocID="{F042BD2C-1F01-4FC0-AD70-5F94745384EA}" presName="root" presStyleCnt="0">
        <dgm:presLayoutVars>
          <dgm:dir/>
          <dgm:resizeHandles val="exact"/>
        </dgm:presLayoutVars>
      </dgm:prSet>
      <dgm:spPr/>
    </dgm:pt>
    <dgm:pt modelId="{6EE0FF20-5D20-487C-82A8-1ED736F1CDE4}" type="pres">
      <dgm:prSet presAssocID="{7D26797D-F050-4EA3-96C9-7DEB2DCF398E}" presName="compNode" presStyleCnt="0"/>
      <dgm:spPr/>
    </dgm:pt>
    <dgm:pt modelId="{3F3E596A-80AA-45DC-8BF6-9BBA5CC8CD18}" type="pres">
      <dgm:prSet presAssocID="{7D26797D-F050-4EA3-96C9-7DEB2DCF39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8C055C3-3B01-4B8D-AA6A-5BC863CEEA34}" type="pres">
      <dgm:prSet presAssocID="{7D26797D-F050-4EA3-96C9-7DEB2DCF398E}" presName="spaceRect" presStyleCnt="0"/>
      <dgm:spPr/>
    </dgm:pt>
    <dgm:pt modelId="{8348CA75-C6C7-4636-82A2-DCB62ED6C7C4}" type="pres">
      <dgm:prSet presAssocID="{7D26797D-F050-4EA3-96C9-7DEB2DCF398E}" presName="textRect" presStyleLbl="revTx" presStyleIdx="0" presStyleCnt="3">
        <dgm:presLayoutVars>
          <dgm:chMax val="1"/>
          <dgm:chPref val="1"/>
        </dgm:presLayoutVars>
      </dgm:prSet>
      <dgm:spPr/>
    </dgm:pt>
    <dgm:pt modelId="{14DB36F6-7C65-4F0F-9947-97337D4541B1}" type="pres">
      <dgm:prSet presAssocID="{0497AE2C-ECCF-4C5D-A38E-A986BDB28D20}" presName="sibTrans" presStyleCnt="0"/>
      <dgm:spPr/>
    </dgm:pt>
    <dgm:pt modelId="{24554A76-32C0-452A-B98F-0EA45904E8D1}" type="pres">
      <dgm:prSet presAssocID="{01B6F25B-2D7E-43D4-9318-4360C46BB21B}" presName="compNode" presStyleCnt="0"/>
      <dgm:spPr/>
    </dgm:pt>
    <dgm:pt modelId="{5C803BE8-EE1A-4E0C-8488-26294091356A}" type="pres">
      <dgm:prSet presAssocID="{01B6F25B-2D7E-43D4-9318-4360C46BB2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B7973CA-465C-4D41-9EDC-76EFAD6B5954}" type="pres">
      <dgm:prSet presAssocID="{01B6F25B-2D7E-43D4-9318-4360C46BB21B}" presName="spaceRect" presStyleCnt="0"/>
      <dgm:spPr/>
    </dgm:pt>
    <dgm:pt modelId="{B845A8A3-D333-43BB-B196-DBCD18B858A0}" type="pres">
      <dgm:prSet presAssocID="{01B6F25B-2D7E-43D4-9318-4360C46BB21B}" presName="textRect" presStyleLbl="revTx" presStyleIdx="1" presStyleCnt="3">
        <dgm:presLayoutVars>
          <dgm:chMax val="1"/>
          <dgm:chPref val="1"/>
        </dgm:presLayoutVars>
      </dgm:prSet>
      <dgm:spPr/>
    </dgm:pt>
    <dgm:pt modelId="{D5E081C4-F0B7-4585-A895-631E4FF2536E}" type="pres">
      <dgm:prSet presAssocID="{1D184DCC-F27F-4F8B-A09F-9F379E6CA383}" presName="sibTrans" presStyleCnt="0"/>
      <dgm:spPr/>
    </dgm:pt>
    <dgm:pt modelId="{502F78F7-7971-41B4-86B9-6415E4CAF88E}" type="pres">
      <dgm:prSet presAssocID="{F4D50E8B-750B-4FE2-8139-D82C22904035}" presName="compNode" presStyleCnt="0"/>
      <dgm:spPr/>
    </dgm:pt>
    <dgm:pt modelId="{8647300B-07D1-44FE-9EA0-AFD0BBC9EBB7}" type="pres">
      <dgm:prSet presAssocID="{F4D50E8B-750B-4FE2-8139-D82C229040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78E9D7F-5BFC-485A-A5CF-D44032E6C0B9}" type="pres">
      <dgm:prSet presAssocID="{F4D50E8B-750B-4FE2-8139-D82C22904035}" presName="spaceRect" presStyleCnt="0"/>
      <dgm:spPr/>
    </dgm:pt>
    <dgm:pt modelId="{F81200CD-81EB-4271-9017-28D7F2450682}" type="pres">
      <dgm:prSet presAssocID="{F4D50E8B-750B-4FE2-8139-D82C229040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EAB90B-5542-4196-8887-5278B80FBD6E}" type="presOf" srcId="{F042BD2C-1F01-4FC0-AD70-5F94745384EA}" destId="{D83976C2-79C4-46EC-8F6E-22558E55EF5B}" srcOrd="0" destOrd="0" presId="urn:microsoft.com/office/officeart/2018/2/layout/IconLabelList"/>
    <dgm:cxn modelId="{F67B1713-D8CB-4D0A-B6D2-01B02343757C}" type="presOf" srcId="{01B6F25B-2D7E-43D4-9318-4360C46BB21B}" destId="{B845A8A3-D333-43BB-B196-DBCD18B858A0}" srcOrd="0" destOrd="0" presId="urn:microsoft.com/office/officeart/2018/2/layout/IconLabelList"/>
    <dgm:cxn modelId="{F9204E16-A776-481F-8AAF-7CDB9D83CA2D}" srcId="{F042BD2C-1F01-4FC0-AD70-5F94745384EA}" destId="{F4D50E8B-750B-4FE2-8139-D82C22904035}" srcOrd="2" destOrd="0" parTransId="{FA02452D-DB40-4797-B8A8-B1B817B0A758}" sibTransId="{E8184411-3E64-4186-B115-27A8813369E8}"/>
    <dgm:cxn modelId="{D944CF70-A1A3-4B01-9EA8-DA2BE8C14950}" srcId="{F042BD2C-1F01-4FC0-AD70-5F94745384EA}" destId="{01B6F25B-2D7E-43D4-9318-4360C46BB21B}" srcOrd="1" destOrd="0" parTransId="{A4C8C52A-8697-4FC4-AD52-1686751F287D}" sibTransId="{1D184DCC-F27F-4F8B-A09F-9F379E6CA383}"/>
    <dgm:cxn modelId="{F5657E8A-8668-4DC5-A4A6-164E133C7155}" type="presOf" srcId="{7D26797D-F050-4EA3-96C9-7DEB2DCF398E}" destId="{8348CA75-C6C7-4636-82A2-DCB62ED6C7C4}" srcOrd="0" destOrd="0" presId="urn:microsoft.com/office/officeart/2018/2/layout/IconLabelList"/>
    <dgm:cxn modelId="{E8B724A4-2D1B-44C8-A993-1110CEE2F819}" srcId="{F042BD2C-1F01-4FC0-AD70-5F94745384EA}" destId="{7D26797D-F050-4EA3-96C9-7DEB2DCF398E}" srcOrd="0" destOrd="0" parTransId="{FFB42BF4-01DA-4430-9009-B7520E003B55}" sibTransId="{0497AE2C-ECCF-4C5D-A38E-A986BDB28D20}"/>
    <dgm:cxn modelId="{EA190EC8-C781-403A-8BF5-EE65B94A8D92}" type="presOf" srcId="{F4D50E8B-750B-4FE2-8139-D82C22904035}" destId="{F81200CD-81EB-4271-9017-28D7F2450682}" srcOrd="0" destOrd="0" presId="urn:microsoft.com/office/officeart/2018/2/layout/IconLabelList"/>
    <dgm:cxn modelId="{F11C9DCD-BDBF-4326-875B-6754B4EC706D}" type="presParOf" srcId="{D83976C2-79C4-46EC-8F6E-22558E55EF5B}" destId="{6EE0FF20-5D20-487C-82A8-1ED736F1CDE4}" srcOrd="0" destOrd="0" presId="urn:microsoft.com/office/officeart/2018/2/layout/IconLabelList"/>
    <dgm:cxn modelId="{D2B19E33-2AF8-4320-9A12-15517340030A}" type="presParOf" srcId="{6EE0FF20-5D20-487C-82A8-1ED736F1CDE4}" destId="{3F3E596A-80AA-45DC-8BF6-9BBA5CC8CD18}" srcOrd="0" destOrd="0" presId="urn:microsoft.com/office/officeart/2018/2/layout/IconLabelList"/>
    <dgm:cxn modelId="{8116A685-C01D-48F8-AB68-C2C331A5D58C}" type="presParOf" srcId="{6EE0FF20-5D20-487C-82A8-1ED736F1CDE4}" destId="{D8C055C3-3B01-4B8D-AA6A-5BC863CEEA34}" srcOrd="1" destOrd="0" presId="urn:microsoft.com/office/officeart/2018/2/layout/IconLabelList"/>
    <dgm:cxn modelId="{49D7B64D-E9C9-4E49-A866-7F7C5CEF160F}" type="presParOf" srcId="{6EE0FF20-5D20-487C-82A8-1ED736F1CDE4}" destId="{8348CA75-C6C7-4636-82A2-DCB62ED6C7C4}" srcOrd="2" destOrd="0" presId="urn:microsoft.com/office/officeart/2018/2/layout/IconLabelList"/>
    <dgm:cxn modelId="{4F7B6F65-D9DB-4231-9488-DDB0F2BC244E}" type="presParOf" srcId="{D83976C2-79C4-46EC-8F6E-22558E55EF5B}" destId="{14DB36F6-7C65-4F0F-9947-97337D4541B1}" srcOrd="1" destOrd="0" presId="urn:microsoft.com/office/officeart/2018/2/layout/IconLabelList"/>
    <dgm:cxn modelId="{199D4815-C1C5-4513-AFBC-A52347F086C1}" type="presParOf" srcId="{D83976C2-79C4-46EC-8F6E-22558E55EF5B}" destId="{24554A76-32C0-452A-B98F-0EA45904E8D1}" srcOrd="2" destOrd="0" presId="urn:microsoft.com/office/officeart/2018/2/layout/IconLabelList"/>
    <dgm:cxn modelId="{C92BFA4D-905D-4E62-B820-3D5C66D8717E}" type="presParOf" srcId="{24554A76-32C0-452A-B98F-0EA45904E8D1}" destId="{5C803BE8-EE1A-4E0C-8488-26294091356A}" srcOrd="0" destOrd="0" presId="urn:microsoft.com/office/officeart/2018/2/layout/IconLabelList"/>
    <dgm:cxn modelId="{C395BEA0-F8AF-4123-9D88-29DA370F50A2}" type="presParOf" srcId="{24554A76-32C0-452A-B98F-0EA45904E8D1}" destId="{CB7973CA-465C-4D41-9EDC-76EFAD6B5954}" srcOrd="1" destOrd="0" presId="urn:microsoft.com/office/officeart/2018/2/layout/IconLabelList"/>
    <dgm:cxn modelId="{36ECF621-CF8D-4361-9FA9-D098757FEFA5}" type="presParOf" srcId="{24554A76-32C0-452A-B98F-0EA45904E8D1}" destId="{B845A8A3-D333-43BB-B196-DBCD18B858A0}" srcOrd="2" destOrd="0" presId="urn:microsoft.com/office/officeart/2018/2/layout/IconLabelList"/>
    <dgm:cxn modelId="{B437EC15-CADE-4876-AD51-6B04D2D1E4EE}" type="presParOf" srcId="{D83976C2-79C4-46EC-8F6E-22558E55EF5B}" destId="{D5E081C4-F0B7-4585-A895-631E4FF2536E}" srcOrd="3" destOrd="0" presId="urn:microsoft.com/office/officeart/2018/2/layout/IconLabelList"/>
    <dgm:cxn modelId="{C7DB97C6-6733-4D51-B201-A2703096C4B6}" type="presParOf" srcId="{D83976C2-79C4-46EC-8F6E-22558E55EF5B}" destId="{502F78F7-7971-41B4-86B9-6415E4CAF88E}" srcOrd="4" destOrd="0" presId="urn:microsoft.com/office/officeart/2018/2/layout/IconLabelList"/>
    <dgm:cxn modelId="{86288C2E-6210-4A1C-9E1F-26AF8F889DE4}" type="presParOf" srcId="{502F78F7-7971-41B4-86B9-6415E4CAF88E}" destId="{8647300B-07D1-44FE-9EA0-AFD0BBC9EBB7}" srcOrd="0" destOrd="0" presId="urn:microsoft.com/office/officeart/2018/2/layout/IconLabelList"/>
    <dgm:cxn modelId="{7C615ABC-A6F6-4E58-8B60-02FD431964AB}" type="presParOf" srcId="{502F78F7-7971-41B4-86B9-6415E4CAF88E}" destId="{F78E9D7F-5BFC-485A-A5CF-D44032E6C0B9}" srcOrd="1" destOrd="0" presId="urn:microsoft.com/office/officeart/2018/2/layout/IconLabelList"/>
    <dgm:cxn modelId="{73FBBAEB-6092-4E84-A436-DC8D64409804}" type="presParOf" srcId="{502F78F7-7971-41B4-86B9-6415E4CAF88E}" destId="{F81200CD-81EB-4271-9017-28D7F24506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52887-6ED1-4FC3-AABF-34D5E6492F6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84BB44-C21A-4510-8101-B3C33761CF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 diagram:</a:t>
          </a:r>
        </a:p>
      </dgm:t>
    </dgm:pt>
    <dgm:pt modelId="{053AE695-8525-4BAD-B9F9-7C61A83BB2C7}" type="parTrans" cxnId="{B0D032A7-DC47-45EE-8ADB-83FA0B1FF021}">
      <dgm:prSet/>
      <dgm:spPr/>
      <dgm:t>
        <a:bodyPr/>
        <a:lstStyle/>
        <a:p>
          <a:endParaRPr lang="en-US"/>
        </a:p>
      </dgm:t>
    </dgm:pt>
    <dgm:pt modelId="{626D3DD5-6B30-4564-96E9-718B2A0CF732}" type="sibTrans" cxnId="{B0D032A7-DC47-45EE-8ADB-83FA0B1FF021}">
      <dgm:prSet/>
      <dgm:spPr/>
      <dgm:t>
        <a:bodyPr/>
        <a:lstStyle/>
        <a:p>
          <a:endParaRPr lang="en-US"/>
        </a:p>
      </dgm:t>
    </dgm:pt>
    <dgm:pt modelId="{B36B1F59-F24D-448D-BFC5-13A30CF957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Input &gt; Flask API with </a:t>
          </a:r>
          <a:r>
            <a:rPr lang="en-US" dirty="0" err="1"/>
            <a:t>SageMaker</a:t>
          </a:r>
          <a:r>
            <a:rPr lang="en-US" dirty="0"/>
            <a:t> Endpoints &gt; EC2 instance with Frontend (HTML) &gt; Risk Results</a:t>
          </a:r>
        </a:p>
      </dgm:t>
    </dgm:pt>
    <dgm:pt modelId="{59930C29-EBA7-4E61-9058-7B065960BEA6}" type="parTrans" cxnId="{FA3215DD-DF77-400B-9AAF-17BBA034B19B}">
      <dgm:prSet/>
      <dgm:spPr/>
      <dgm:t>
        <a:bodyPr/>
        <a:lstStyle/>
        <a:p>
          <a:endParaRPr lang="en-US"/>
        </a:p>
      </dgm:t>
    </dgm:pt>
    <dgm:pt modelId="{E38479BA-1186-44D0-8469-02CB9F3D61FD}" type="sibTrans" cxnId="{FA3215DD-DF77-400B-9AAF-17BBA034B19B}">
      <dgm:prSet/>
      <dgm:spPr/>
      <dgm:t>
        <a:bodyPr/>
        <a:lstStyle/>
        <a:p>
          <a:endParaRPr lang="en-US"/>
        </a:p>
      </dgm:t>
    </dgm:pt>
    <dgm:pt modelId="{31D5053D-4E2C-4B5A-A992-7634284F4A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Technologies:</a:t>
          </a:r>
        </a:p>
      </dgm:t>
    </dgm:pt>
    <dgm:pt modelId="{12BCB9B3-02D0-47B2-B12C-1FBD87C10FB3}" type="parTrans" cxnId="{B0AE95A1-BF1D-42C7-BC87-4909014A67AE}">
      <dgm:prSet/>
      <dgm:spPr/>
      <dgm:t>
        <a:bodyPr/>
        <a:lstStyle/>
        <a:p>
          <a:endParaRPr lang="en-US"/>
        </a:p>
      </dgm:t>
    </dgm:pt>
    <dgm:pt modelId="{9A2A7C3E-1D4C-4CD9-BDF3-1718E9796B9B}" type="sibTrans" cxnId="{B0AE95A1-BF1D-42C7-BC87-4909014A67AE}">
      <dgm:prSet/>
      <dgm:spPr/>
      <dgm:t>
        <a:bodyPr/>
        <a:lstStyle/>
        <a:p>
          <a:endParaRPr lang="en-US"/>
        </a:p>
      </dgm:t>
    </dgm:pt>
    <dgm:pt modelId="{8473DA4B-4F40-4331-8D8C-B3374475DF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SageMaker (Canvas)</a:t>
          </a:r>
        </a:p>
      </dgm:t>
    </dgm:pt>
    <dgm:pt modelId="{FEBE2DAE-4D89-47DB-9847-39E495FF1E8F}" type="parTrans" cxnId="{62DA5512-73F4-4479-A2F9-CF61821B146B}">
      <dgm:prSet/>
      <dgm:spPr/>
      <dgm:t>
        <a:bodyPr/>
        <a:lstStyle/>
        <a:p>
          <a:endParaRPr lang="en-US"/>
        </a:p>
      </dgm:t>
    </dgm:pt>
    <dgm:pt modelId="{6454666B-0A83-49B5-B07E-CB39D3514E4C}" type="sibTrans" cxnId="{62DA5512-73F4-4479-A2F9-CF61821B146B}">
      <dgm:prSet/>
      <dgm:spPr/>
      <dgm:t>
        <a:bodyPr/>
        <a:lstStyle/>
        <a:p>
          <a:endParaRPr lang="en-US"/>
        </a:p>
      </dgm:t>
    </dgm:pt>
    <dgm:pt modelId="{97EF8EAA-6DA7-420F-A752-B225689A39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 (Python API)</a:t>
          </a:r>
        </a:p>
      </dgm:t>
    </dgm:pt>
    <dgm:pt modelId="{AF1CF668-3023-4989-AC19-E1F9ABECDEC6}" type="parTrans" cxnId="{CDB94D33-7BD2-4E95-8FEC-E978858F20A0}">
      <dgm:prSet/>
      <dgm:spPr/>
      <dgm:t>
        <a:bodyPr/>
        <a:lstStyle/>
        <a:p>
          <a:endParaRPr lang="en-US"/>
        </a:p>
      </dgm:t>
    </dgm:pt>
    <dgm:pt modelId="{88B646F0-00A6-4D9F-888D-B3CB758EABB8}" type="sibTrans" cxnId="{CDB94D33-7BD2-4E95-8FEC-E978858F20A0}">
      <dgm:prSet/>
      <dgm:spPr/>
      <dgm:t>
        <a:bodyPr/>
        <a:lstStyle/>
        <a:p>
          <a:endParaRPr lang="en-US"/>
        </a:p>
      </dgm:t>
    </dgm:pt>
    <dgm:pt modelId="{7D651783-3861-4F8F-911D-47FF6D118B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Colab (Data cleaning)</a:t>
          </a:r>
        </a:p>
      </dgm:t>
    </dgm:pt>
    <dgm:pt modelId="{B1AC926D-DF0C-4ABA-BD03-27C243916B9A}" type="parTrans" cxnId="{A7D0D2FA-A6D3-4FF9-AB8A-07F5C97B6A70}">
      <dgm:prSet/>
      <dgm:spPr/>
      <dgm:t>
        <a:bodyPr/>
        <a:lstStyle/>
        <a:p>
          <a:endParaRPr lang="en-US"/>
        </a:p>
      </dgm:t>
    </dgm:pt>
    <dgm:pt modelId="{6D0114CF-FA6A-46BC-87FB-B1DC46E988D9}" type="sibTrans" cxnId="{A7D0D2FA-A6D3-4FF9-AB8A-07F5C97B6A70}">
      <dgm:prSet/>
      <dgm:spPr/>
      <dgm:t>
        <a:bodyPr/>
        <a:lstStyle/>
        <a:p>
          <a:endParaRPr lang="en-US"/>
        </a:p>
      </dgm:t>
    </dgm:pt>
    <dgm:pt modelId="{315D5D94-6768-4678-8777-2495E286D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EC2 (Instance)</a:t>
          </a:r>
        </a:p>
      </dgm:t>
    </dgm:pt>
    <dgm:pt modelId="{5A80DAF9-5A3A-4A46-83D5-E3AC2874A76F}" type="parTrans" cxnId="{AB696C3A-C5F4-415D-8A12-1E4A2805D631}">
      <dgm:prSet/>
      <dgm:spPr/>
      <dgm:t>
        <a:bodyPr/>
        <a:lstStyle/>
        <a:p>
          <a:endParaRPr lang="en-US"/>
        </a:p>
      </dgm:t>
    </dgm:pt>
    <dgm:pt modelId="{74DBE4BE-5CCE-4F82-8E27-2F3128D7AF5B}" type="sibTrans" cxnId="{AB696C3A-C5F4-415D-8A12-1E4A2805D631}">
      <dgm:prSet/>
      <dgm:spPr/>
      <dgm:t>
        <a:bodyPr/>
        <a:lstStyle/>
        <a:p>
          <a:endParaRPr lang="en-US"/>
        </a:p>
      </dgm:t>
    </dgm:pt>
    <dgm:pt modelId="{2FEA4D0C-60BC-4EC9-B3C9-59A62B08B6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S3 (Dataset Storage)</a:t>
          </a:r>
        </a:p>
      </dgm:t>
    </dgm:pt>
    <dgm:pt modelId="{D9FC8A1A-71A5-446F-9739-1323147FD60E}" type="parTrans" cxnId="{1F94ECC6-CAF7-4D20-BE7C-18F7F6E6E048}">
      <dgm:prSet/>
      <dgm:spPr/>
      <dgm:t>
        <a:bodyPr/>
        <a:lstStyle/>
        <a:p>
          <a:endParaRPr lang="en-US"/>
        </a:p>
      </dgm:t>
    </dgm:pt>
    <dgm:pt modelId="{D8154011-0246-49B1-9FA8-80BA82DE076E}" type="sibTrans" cxnId="{1F94ECC6-CAF7-4D20-BE7C-18F7F6E6E048}">
      <dgm:prSet/>
      <dgm:spPr/>
      <dgm:t>
        <a:bodyPr/>
        <a:lstStyle/>
        <a:p>
          <a:endParaRPr lang="en-US"/>
        </a:p>
      </dgm:t>
    </dgm:pt>
    <dgm:pt modelId="{3ED0D7A3-B7D9-4A1E-84EC-8F680DA30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 (HTML)</a:t>
          </a:r>
        </a:p>
      </dgm:t>
    </dgm:pt>
    <dgm:pt modelId="{245A4861-D5D4-4D7F-8BAF-6D25E21E51F3}" type="parTrans" cxnId="{5D68FF59-5B24-4F44-8972-9AFE5AA6FB84}">
      <dgm:prSet/>
      <dgm:spPr/>
      <dgm:t>
        <a:bodyPr/>
        <a:lstStyle/>
        <a:p>
          <a:endParaRPr lang="en-US"/>
        </a:p>
      </dgm:t>
    </dgm:pt>
    <dgm:pt modelId="{EB86726A-D25F-4A3C-8516-31989882E933}" type="sibTrans" cxnId="{5D68FF59-5B24-4F44-8972-9AFE5AA6FB84}">
      <dgm:prSet/>
      <dgm:spPr/>
      <dgm:t>
        <a:bodyPr/>
        <a:lstStyle/>
        <a:p>
          <a:endParaRPr lang="en-US"/>
        </a:p>
      </dgm:t>
    </dgm:pt>
    <dgm:pt modelId="{4F48CD14-A291-416F-8A72-40249FD1918F}" type="pres">
      <dgm:prSet presAssocID="{23452887-6ED1-4FC3-AABF-34D5E6492F6A}" presName="root" presStyleCnt="0">
        <dgm:presLayoutVars>
          <dgm:dir/>
          <dgm:resizeHandles val="exact"/>
        </dgm:presLayoutVars>
      </dgm:prSet>
      <dgm:spPr/>
    </dgm:pt>
    <dgm:pt modelId="{224A8D6F-DD7F-4FE3-9627-4EA8CE851A73}" type="pres">
      <dgm:prSet presAssocID="{5384BB44-C21A-4510-8101-B3C33761CF7F}" presName="compNode" presStyleCnt="0"/>
      <dgm:spPr/>
    </dgm:pt>
    <dgm:pt modelId="{14A36447-0F50-4552-8966-3A99260238AF}" type="pres">
      <dgm:prSet presAssocID="{5384BB44-C21A-4510-8101-B3C33761CF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2D759A5-A383-47DA-8B93-565E837D9E56}" type="pres">
      <dgm:prSet presAssocID="{5384BB44-C21A-4510-8101-B3C33761CF7F}" presName="iconSpace" presStyleCnt="0"/>
      <dgm:spPr/>
    </dgm:pt>
    <dgm:pt modelId="{37BB4CF2-B29F-4E80-9DB4-9D87A0BFDFAF}" type="pres">
      <dgm:prSet presAssocID="{5384BB44-C21A-4510-8101-B3C33761CF7F}" presName="parTx" presStyleLbl="revTx" presStyleIdx="0" presStyleCnt="4">
        <dgm:presLayoutVars>
          <dgm:chMax val="0"/>
          <dgm:chPref val="0"/>
        </dgm:presLayoutVars>
      </dgm:prSet>
      <dgm:spPr/>
    </dgm:pt>
    <dgm:pt modelId="{401139ED-5D94-48D6-AE7C-51B1B40D2A80}" type="pres">
      <dgm:prSet presAssocID="{5384BB44-C21A-4510-8101-B3C33761CF7F}" presName="txSpace" presStyleCnt="0"/>
      <dgm:spPr/>
    </dgm:pt>
    <dgm:pt modelId="{D117FD7F-EC5D-459D-93E6-C90700E9AEC8}" type="pres">
      <dgm:prSet presAssocID="{5384BB44-C21A-4510-8101-B3C33761CF7F}" presName="desTx" presStyleLbl="revTx" presStyleIdx="1" presStyleCnt="4">
        <dgm:presLayoutVars/>
      </dgm:prSet>
      <dgm:spPr/>
    </dgm:pt>
    <dgm:pt modelId="{A783DC17-79AC-45AB-8270-8D4254BAE36B}" type="pres">
      <dgm:prSet presAssocID="{626D3DD5-6B30-4564-96E9-718B2A0CF732}" presName="sibTrans" presStyleCnt="0"/>
      <dgm:spPr/>
    </dgm:pt>
    <dgm:pt modelId="{A529DD98-1EF3-4AC3-A89C-F003C2C48B95}" type="pres">
      <dgm:prSet presAssocID="{31D5053D-4E2C-4B5A-A992-7634284F4AE0}" presName="compNode" presStyleCnt="0"/>
      <dgm:spPr/>
    </dgm:pt>
    <dgm:pt modelId="{429CE487-42E7-4FBF-8E43-C87419932CE8}" type="pres">
      <dgm:prSet presAssocID="{31D5053D-4E2C-4B5A-A992-7634284F4A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05C083C-09B7-45D1-8E8F-3F59C38DA7C8}" type="pres">
      <dgm:prSet presAssocID="{31D5053D-4E2C-4B5A-A992-7634284F4AE0}" presName="iconSpace" presStyleCnt="0"/>
      <dgm:spPr/>
    </dgm:pt>
    <dgm:pt modelId="{644D75F9-17D7-4899-9F78-956F2D1F2A1E}" type="pres">
      <dgm:prSet presAssocID="{31D5053D-4E2C-4B5A-A992-7634284F4AE0}" presName="parTx" presStyleLbl="revTx" presStyleIdx="2" presStyleCnt="4">
        <dgm:presLayoutVars>
          <dgm:chMax val="0"/>
          <dgm:chPref val="0"/>
        </dgm:presLayoutVars>
      </dgm:prSet>
      <dgm:spPr/>
    </dgm:pt>
    <dgm:pt modelId="{5839BFEC-93E7-4DEE-9650-AD1B7FA67848}" type="pres">
      <dgm:prSet presAssocID="{31D5053D-4E2C-4B5A-A992-7634284F4AE0}" presName="txSpace" presStyleCnt="0"/>
      <dgm:spPr/>
    </dgm:pt>
    <dgm:pt modelId="{D6ACD2AF-02A9-4F8D-BACF-58158A49A1E3}" type="pres">
      <dgm:prSet presAssocID="{31D5053D-4E2C-4B5A-A992-7634284F4AE0}" presName="desTx" presStyleLbl="revTx" presStyleIdx="3" presStyleCnt="4">
        <dgm:presLayoutVars/>
      </dgm:prSet>
      <dgm:spPr/>
    </dgm:pt>
  </dgm:ptLst>
  <dgm:cxnLst>
    <dgm:cxn modelId="{62DA5512-73F4-4479-A2F9-CF61821B146B}" srcId="{31D5053D-4E2C-4B5A-A992-7634284F4AE0}" destId="{8473DA4B-4F40-4331-8D8C-B3374475DFA0}" srcOrd="0" destOrd="0" parTransId="{FEBE2DAE-4D89-47DB-9847-39E495FF1E8F}" sibTransId="{6454666B-0A83-49B5-B07E-CB39D3514E4C}"/>
    <dgm:cxn modelId="{B3DAC21D-A869-49AB-90A8-17B8E1A3879F}" type="presOf" srcId="{97EF8EAA-6DA7-420F-A752-B225689A3941}" destId="{D6ACD2AF-02A9-4F8D-BACF-58158A49A1E3}" srcOrd="0" destOrd="1" presId="urn:microsoft.com/office/officeart/2018/5/layout/CenteredIconLabelDescriptionList"/>
    <dgm:cxn modelId="{1C98EC1F-605D-46B1-9D3E-A3AC7A87A453}" type="presOf" srcId="{31D5053D-4E2C-4B5A-A992-7634284F4AE0}" destId="{644D75F9-17D7-4899-9F78-956F2D1F2A1E}" srcOrd="0" destOrd="0" presId="urn:microsoft.com/office/officeart/2018/5/layout/CenteredIconLabelDescriptionList"/>
    <dgm:cxn modelId="{BCBE7D23-E6ED-41ED-919A-FD455B2E5494}" type="presOf" srcId="{B36B1F59-F24D-448D-BFC5-13A30CF957EF}" destId="{D117FD7F-EC5D-459D-93E6-C90700E9AEC8}" srcOrd="0" destOrd="0" presId="urn:microsoft.com/office/officeart/2018/5/layout/CenteredIconLabelDescriptionList"/>
    <dgm:cxn modelId="{5900F427-9907-4E20-9C6B-4AB0F504C9B1}" type="presOf" srcId="{315D5D94-6768-4678-8777-2495E286D524}" destId="{D6ACD2AF-02A9-4F8D-BACF-58158A49A1E3}" srcOrd="0" destOrd="3" presId="urn:microsoft.com/office/officeart/2018/5/layout/CenteredIconLabelDescriptionList"/>
    <dgm:cxn modelId="{CDB94D33-7BD2-4E95-8FEC-E978858F20A0}" srcId="{31D5053D-4E2C-4B5A-A992-7634284F4AE0}" destId="{97EF8EAA-6DA7-420F-A752-B225689A3941}" srcOrd="1" destOrd="0" parTransId="{AF1CF668-3023-4989-AC19-E1F9ABECDEC6}" sibTransId="{88B646F0-00A6-4D9F-888D-B3CB758EABB8}"/>
    <dgm:cxn modelId="{AB696C3A-C5F4-415D-8A12-1E4A2805D631}" srcId="{31D5053D-4E2C-4B5A-A992-7634284F4AE0}" destId="{315D5D94-6768-4678-8777-2495E286D524}" srcOrd="3" destOrd="0" parTransId="{5A80DAF9-5A3A-4A46-83D5-E3AC2874A76F}" sibTransId="{74DBE4BE-5CCE-4F82-8E27-2F3128D7AF5B}"/>
    <dgm:cxn modelId="{662FAC5C-EE4B-48BF-8DED-281749BE1005}" type="presOf" srcId="{7D651783-3861-4F8F-911D-47FF6D118BE1}" destId="{D6ACD2AF-02A9-4F8D-BACF-58158A49A1E3}" srcOrd="0" destOrd="2" presId="urn:microsoft.com/office/officeart/2018/5/layout/CenteredIconLabelDescriptionList"/>
    <dgm:cxn modelId="{AD720867-45DF-41EF-AF7A-B622A1826914}" type="presOf" srcId="{23452887-6ED1-4FC3-AABF-34D5E6492F6A}" destId="{4F48CD14-A291-416F-8A72-40249FD1918F}" srcOrd="0" destOrd="0" presId="urn:microsoft.com/office/officeart/2018/5/layout/CenteredIconLabelDescriptionList"/>
    <dgm:cxn modelId="{5DFE2C6F-22AD-4D28-ABDB-1F7DCAF9C716}" type="presOf" srcId="{2FEA4D0C-60BC-4EC9-B3C9-59A62B08B6CA}" destId="{D6ACD2AF-02A9-4F8D-BACF-58158A49A1E3}" srcOrd="0" destOrd="4" presId="urn:microsoft.com/office/officeart/2018/5/layout/CenteredIconLabelDescriptionList"/>
    <dgm:cxn modelId="{5D68FF59-5B24-4F44-8972-9AFE5AA6FB84}" srcId="{31D5053D-4E2C-4B5A-A992-7634284F4AE0}" destId="{3ED0D7A3-B7D9-4A1E-84EC-8F680DA3004A}" srcOrd="5" destOrd="0" parTransId="{245A4861-D5D4-4D7F-8BAF-6D25E21E51F3}" sibTransId="{EB86726A-D25F-4A3C-8516-31989882E933}"/>
    <dgm:cxn modelId="{383D3984-608C-4A72-ADC6-A8B403009440}" type="presOf" srcId="{8473DA4B-4F40-4331-8D8C-B3374475DFA0}" destId="{D6ACD2AF-02A9-4F8D-BACF-58158A49A1E3}" srcOrd="0" destOrd="0" presId="urn:microsoft.com/office/officeart/2018/5/layout/CenteredIconLabelDescriptionList"/>
    <dgm:cxn modelId="{B0AE95A1-BF1D-42C7-BC87-4909014A67AE}" srcId="{23452887-6ED1-4FC3-AABF-34D5E6492F6A}" destId="{31D5053D-4E2C-4B5A-A992-7634284F4AE0}" srcOrd="1" destOrd="0" parTransId="{12BCB9B3-02D0-47B2-B12C-1FBD87C10FB3}" sibTransId="{9A2A7C3E-1D4C-4CD9-BDF3-1718E9796B9B}"/>
    <dgm:cxn modelId="{4E70ADA1-CF93-44A0-BC33-E7D95E457555}" type="presOf" srcId="{5384BB44-C21A-4510-8101-B3C33761CF7F}" destId="{37BB4CF2-B29F-4E80-9DB4-9D87A0BFDFAF}" srcOrd="0" destOrd="0" presId="urn:microsoft.com/office/officeart/2018/5/layout/CenteredIconLabelDescriptionList"/>
    <dgm:cxn modelId="{B0D032A7-DC47-45EE-8ADB-83FA0B1FF021}" srcId="{23452887-6ED1-4FC3-AABF-34D5E6492F6A}" destId="{5384BB44-C21A-4510-8101-B3C33761CF7F}" srcOrd="0" destOrd="0" parTransId="{053AE695-8525-4BAD-B9F9-7C61A83BB2C7}" sibTransId="{626D3DD5-6B30-4564-96E9-718B2A0CF732}"/>
    <dgm:cxn modelId="{36F5EAAC-535C-418B-8673-B796B55C984C}" type="presOf" srcId="{3ED0D7A3-B7D9-4A1E-84EC-8F680DA3004A}" destId="{D6ACD2AF-02A9-4F8D-BACF-58158A49A1E3}" srcOrd="0" destOrd="5" presId="urn:microsoft.com/office/officeart/2018/5/layout/CenteredIconLabelDescriptionList"/>
    <dgm:cxn modelId="{1F94ECC6-CAF7-4D20-BE7C-18F7F6E6E048}" srcId="{31D5053D-4E2C-4B5A-A992-7634284F4AE0}" destId="{2FEA4D0C-60BC-4EC9-B3C9-59A62B08B6CA}" srcOrd="4" destOrd="0" parTransId="{D9FC8A1A-71A5-446F-9739-1323147FD60E}" sibTransId="{D8154011-0246-49B1-9FA8-80BA82DE076E}"/>
    <dgm:cxn modelId="{FA3215DD-DF77-400B-9AAF-17BBA034B19B}" srcId="{5384BB44-C21A-4510-8101-B3C33761CF7F}" destId="{B36B1F59-F24D-448D-BFC5-13A30CF957EF}" srcOrd="0" destOrd="0" parTransId="{59930C29-EBA7-4E61-9058-7B065960BEA6}" sibTransId="{E38479BA-1186-44D0-8469-02CB9F3D61FD}"/>
    <dgm:cxn modelId="{A7D0D2FA-A6D3-4FF9-AB8A-07F5C97B6A70}" srcId="{31D5053D-4E2C-4B5A-A992-7634284F4AE0}" destId="{7D651783-3861-4F8F-911D-47FF6D118BE1}" srcOrd="2" destOrd="0" parTransId="{B1AC926D-DF0C-4ABA-BD03-27C243916B9A}" sibTransId="{6D0114CF-FA6A-46BC-87FB-B1DC46E988D9}"/>
    <dgm:cxn modelId="{41F1E3DC-1FE6-496B-9092-0D95D51A3AF6}" type="presParOf" srcId="{4F48CD14-A291-416F-8A72-40249FD1918F}" destId="{224A8D6F-DD7F-4FE3-9627-4EA8CE851A73}" srcOrd="0" destOrd="0" presId="urn:microsoft.com/office/officeart/2018/5/layout/CenteredIconLabelDescriptionList"/>
    <dgm:cxn modelId="{31809F29-3F92-4E63-BF30-6B7C8CB66660}" type="presParOf" srcId="{224A8D6F-DD7F-4FE3-9627-4EA8CE851A73}" destId="{14A36447-0F50-4552-8966-3A99260238AF}" srcOrd="0" destOrd="0" presId="urn:microsoft.com/office/officeart/2018/5/layout/CenteredIconLabelDescriptionList"/>
    <dgm:cxn modelId="{7CDE8B21-1F86-4471-A286-257332255791}" type="presParOf" srcId="{224A8D6F-DD7F-4FE3-9627-4EA8CE851A73}" destId="{72D759A5-A383-47DA-8B93-565E837D9E56}" srcOrd="1" destOrd="0" presId="urn:microsoft.com/office/officeart/2018/5/layout/CenteredIconLabelDescriptionList"/>
    <dgm:cxn modelId="{4DEFB0ED-EB4E-40D7-B6E8-A68115C046CE}" type="presParOf" srcId="{224A8D6F-DD7F-4FE3-9627-4EA8CE851A73}" destId="{37BB4CF2-B29F-4E80-9DB4-9D87A0BFDFAF}" srcOrd="2" destOrd="0" presId="urn:microsoft.com/office/officeart/2018/5/layout/CenteredIconLabelDescriptionList"/>
    <dgm:cxn modelId="{07C3FA76-412B-4B8C-BEB3-EA03A09F7503}" type="presParOf" srcId="{224A8D6F-DD7F-4FE3-9627-4EA8CE851A73}" destId="{401139ED-5D94-48D6-AE7C-51B1B40D2A80}" srcOrd="3" destOrd="0" presId="urn:microsoft.com/office/officeart/2018/5/layout/CenteredIconLabelDescriptionList"/>
    <dgm:cxn modelId="{5C042FEB-765A-4355-AB5B-512BB05B5683}" type="presParOf" srcId="{224A8D6F-DD7F-4FE3-9627-4EA8CE851A73}" destId="{D117FD7F-EC5D-459D-93E6-C90700E9AEC8}" srcOrd="4" destOrd="0" presId="urn:microsoft.com/office/officeart/2018/5/layout/CenteredIconLabelDescriptionList"/>
    <dgm:cxn modelId="{D27D351C-A96A-4062-9682-4A72FD285752}" type="presParOf" srcId="{4F48CD14-A291-416F-8A72-40249FD1918F}" destId="{A783DC17-79AC-45AB-8270-8D4254BAE36B}" srcOrd="1" destOrd="0" presId="urn:microsoft.com/office/officeart/2018/5/layout/CenteredIconLabelDescriptionList"/>
    <dgm:cxn modelId="{22621705-7C44-4E09-AD67-0458B3698BBB}" type="presParOf" srcId="{4F48CD14-A291-416F-8A72-40249FD1918F}" destId="{A529DD98-1EF3-4AC3-A89C-F003C2C48B95}" srcOrd="2" destOrd="0" presId="urn:microsoft.com/office/officeart/2018/5/layout/CenteredIconLabelDescriptionList"/>
    <dgm:cxn modelId="{C13FFC7E-E6FD-4928-85BB-37A649DC7C43}" type="presParOf" srcId="{A529DD98-1EF3-4AC3-A89C-F003C2C48B95}" destId="{429CE487-42E7-4FBF-8E43-C87419932CE8}" srcOrd="0" destOrd="0" presId="urn:microsoft.com/office/officeart/2018/5/layout/CenteredIconLabelDescriptionList"/>
    <dgm:cxn modelId="{B0C92542-3EAB-4258-9809-CE698DC3ECD0}" type="presParOf" srcId="{A529DD98-1EF3-4AC3-A89C-F003C2C48B95}" destId="{505C083C-09B7-45D1-8E8F-3F59C38DA7C8}" srcOrd="1" destOrd="0" presId="urn:microsoft.com/office/officeart/2018/5/layout/CenteredIconLabelDescriptionList"/>
    <dgm:cxn modelId="{79593914-1FBD-42B2-9DD1-48D67A637466}" type="presParOf" srcId="{A529DD98-1EF3-4AC3-A89C-F003C2C48B95}" destId="{644D75F9-17D7-4899-9F78-956F2D1F2A1E}" srcOrd="2" destOrd="0" presId="urn:microsoft.com/office/officeart/2018/5/layout/CenteredIconLabelDescriptionList"/>
    <dgm:cxn modelId="{CE6EE4A6-DCAD-4C6B-A17E-225EB4F533E7}" type="presParOf" srcId="{A529DD98-1EF3-4AC3-A89C-F003C2C48B95}" destId="{5839BFEC-93E7-4DEE-9650-AD1B7FA67848}" srcOrd="3" destOrd="0" presId="urn:microsoft.com/office/officeart/2018/5/layout/CenteredIconLabelDescriptionList"/>
    <dgm:cxn modelId="{30F5E011-0D79-4B76-93C3-6CC1FC0935B2}" type="presParOf" srcId="{A529DD98-1EF3-4AC3-A89C-F003C2C48B95}" destId="{D6ACD2AF-02A9-4F8D-BACF-58158A49A1E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4C4EF-BBB2-44D3-949C-67611F795EEE}">
      <dsp:nvSpPr>
        <dsp:cNvPr id="0" name=""/>
        <dsp:cNvSpPr/>
      </dsp:nvSpPr>
      <dsp:spPr>
        <a:xfrm>
          <a:off x="6916" y="497255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845C3-531D-4447-92D6-E31A128AF803}">
      <dsp:nvSpPr>
        <dsp:cNvPr id="0" name=""/>
        <dsp:cNvSpPr/>
      </dsp:nvSpPr>
      <dsp:spPr>
        <a:xfrm>
          <a:off x="6916" y="1775050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Goal: Build a web app that predicts health risks based on user input</a:t>
          </a:r>
        </a:p>
      </dsp:txBody>
      <dsp:txXfrm>
        <a:off x="6916" y="1775050"/>
        <a:ext cx="3257909" cy="488686"/>
      </dsp:txXfrm>
    </dsp:sp>
    <dsp:sp modelId="{C272A32A-4E02-4119-BB5C-624518C2C582}">
      <dsp:nvSpPr>
        <dsp:cNvPr id="0" name=""/>
        <dsp:cNvSpPr/>
      </dsp:nvSpPr>
      <dsp:spPr>
        <a:xfrm>
          <a:off x="6916" y="2327702"/>
          <a:ext cx="3257909" cy="136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80DE8-BA0D-43B6-9860-124A79EDB7D8}">
      <dsp:nvSpPr>
        <dsp:cNvPr id="0" name=""/>
        <dsp:cNvSpPr/>
      </dsp:nvSpPr>
      <dsp:spPr>
        <a:xfrm>
          <a:off x="3834959" y="497255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234C3-D620-45BF-9ACC-77D55823ABCC}">
      <dsp:nvSpPr>
        <dsp:cNvPr id="0" name=""/>
        <dsp:cNvSpPr/>
      </dsp:nvSpPr>
      <dsp:spPr>
        <a:xfrm>
          <a:off x="3834959" y="1775050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Key Conditions Predicted:</a:t>
          </a:r>
        </a:p>
      </dsp:txBody>
      <dsp:txXfrm>
        <a:off x="3834959" y="1775050"/>
        <a:ext cx="3257909" cy="488686"/>
      </dsp:txXfrm>
    </dsp:sp>
    <dsp:sp modelId="{B6033041-1A17-45D9-9D94-32149B40466E}">
      <dsp:nvSpPr>
        <dsp:cNvPr id="0" name=""/>
        <dsp:cNvSpPr/>
      </dsp:nvSpPr>
      <dsp:spPr>
        <a:xfrm>
          <a:off x="3834959" y="2327702"/>
          <a:ext cx="3257909" cy="136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High Blood Pressure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Diabetes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Anxiety Disorders</a:t>
          </a:r>
        </a:p>
      </dsp:txBody>
      <dsp:txXfrm>
        <a:off x="3834959" y="2327702"/>
        <a:ext cx="3257909" cy="1367846"/>
      </dsp:txXfrm>
    </dsp:sp>
    <dsp:sp modelId="{BB348F17-E167-4D95-B92F-81BBFFD6FF82}">
      <dsp:nvSpPr>
        <dsp:cNvPr id="0" name=""/>
        <dsp:cNvSpPr/>
      </dsp:nvSpPr>
      <dsp:spPr>
        <a:xfrm>
          <a:off x="7663003" y="497255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3813-40E0-4C9A-9739-5CCA7ADC882E}">
      <dsp:nvSpPr>
        <dsp:cNvPr id="0" name=""/>
        <dsp:cNvSpPr/>
      </dsp:nvSpPr>
      <dsp:spPr>
        <a:xfrm>
          <a:off x="7663003" y="1775050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Technologies used:</a:t>
          </a:r>
        </a:p>
      </dsp:txBody>
      <dsp:txXfrm>
        <a:off x="7663003" y="1775050"/>
        <a:ext cx="3257909" cy="488686"/>
      </dsp:txXfrm>
    </dsp:sp>
    <dsp:sp modelId="{A4879158-B9ED-48BF-BB77-78A5362739BA}">
      <dsp:nvSpPr>
        <dsp:cNvPr id="0" name=""/>
        <dsp:cNvSpPr/>
      </dsp:nvSpPr>
      <dsp:spPr>
        <a:xfrm>
          <a:off x="7663003" y="2327702"/>
          <a:ext cx="3257909" cy="136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AWS </a:t>
          </a:r>
          <a:r>
            <a:rPr lang="en-US" sz="1200" kern="1200" dirty="0" err="1"/>
            <a:t>SageMaker</a:t>
          </a:r>
          <a:r>
            <a:rPr lang="en-US" sz="1200" kern="1200" dirty="0"/>
            <a:t> (Canvas)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Flask (Python API)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Google </a:t>
          </a:r>
          <a:r>
            <a:rPr lang="en-US" sz="1200" kern="1200" dirty="0" err="1"/>
            <a:t>Colab</a:t>
          </a:r>
          <a:r>
            <a:rPr lang="en-US" sz="1200" kern="1200" dirty="0"/>
            <a:t> (Data cleaning)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EC2 (Instance)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S3 (Dataset Storage)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Frontend (HTML)</a:t>
          </a:r>
        </a:p>
      </dsp:txBody>
      <dsp:txXfrm>
        <a:off x="7663003" y="2327702"/>
        <a:ext cx="3257909" cy="136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D7C1-1D8B-4126-8064-61FE22A4697C}">
      <dsp:nvSpPr>
        <dsp:cNvPr id="0" name=""/>
        <dsp:cNvSpPr/>
      </dsp:nvSpPr>
      <dsp:spPr>
        <a:xfrm>
          <a:off x="7036" y="1121688"/>
          <a:ext cx="684117" cy="6841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AAA55-7AE9-4954-A5CE-02C3926C768D}">
      <dsp:nvSpPr>
        <dsp:cNvPr id="0" name=""/>
        <dsp:cNvSpPr/>
      </dsp:nvSpPr>
      <dsp:spPr>
        <a:xfrm>
          <a:off x="150701" y="1265352"/>
          <a:ext cx="396787" cy="39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7F18A-66DC-44AF-8DB8-838CBA2356E3}">
      <dsp:nvSpPr>
        <dsp:cNvPr id="0" name=""/>
        <dsp:cNvSpPr/>
      </dsp:nvSpPr>
      <dsp:spPr>
        <a:xfrm>
          <a:off x="837750" y="1121688"/>
          <a:ext cx="1612561" cy="68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Source: health_dataset from Kaggel</a:t>
          </a:r>
        </a:p>
      </dsp:txBody>
      <dsp:txXfrm>
        <a:off x="837750" y="1121688"/>
        <a:ext cx="1612561" cy="684117"/>
      </dsp:txXfrm>
    </dsp:sp>
    <dsp:sp modelId="{BB562A9E-AA1C-4153-B1D0-5E5D5AAA5545}">
      <dsp:nvSpPr>
        <dsp:cNvPr id="0" name=""/>
        <dsp:cNvSpPr/>
      </dsp:nvSpPr>
      <dsp:spPr>
        <a:xfrm>
          <a:off x="2731288" y="1121688"/>
          <a:ext cx="684117" cy="6841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A7B0-5C2B-4B1F-BE72-124BB1024738}">
      <dsp:nvSpPr>
        <dsp:cNvPr id="0" name=""/>
        <dsp:cNvSpPr/>
      </dsp:nvSpPr>
      <dsp:spPr>
        <a:xfrm>
          <a:off x="2874952" y="1265352"/>
          <a:ext cx="396787" cy="39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F4995-13BC-4B3C-A9BB-8EF3098C16D7}">
      <dsp:nvSpPr>
        <dsp:cNvPr id="0" name=""/>
        <dsp:cNvSpPr/>
      </dsp:nvSpPr>
      <dsp:spPr>
        <a:xfrm>
          <a:off x="3562001" y="1121688"/>
          <a:ext cx="1612561" cy="68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dataset contains anonymized responses from the Canadian Health Survey (2019-2020), providing valuable insights into various health-related factors, lifestyle choices, and medical conditions of individuals across different provinces</a:t>
          </a:r>
        </a:p>
      </dsp:txBody>
      <dsp:txXfrm>
        <a:off x="3562001" y="1121688"/>
        <a:ext cx="1612561" cy="684117"/>
      </dsp:txXfrm>
    </dsp:sp>
    <dsp:sp modelId="{951AE040-959F-4D54-82EC-5CE26678EAB9}">
      <dsp:nvSpPr>
        <dsp:cNvPr id="0" name=""/>
        <dsp:cNvSpPr/>
      </dsp:nvSpPr>
      <dsp:spPr>
        <a:xfrm>
          <a:off x="7036" y="2545532"/>
          <a:ext cx="684117" cy="6841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43D7F-804D-4081-A500-5FD1DA14E7FB}">
      <dsp:nvSpPr>
        <dsp:cNvPr id="0" name=""/>
        <dsp:cNvSpPr/>
      </dsp:nvSpPr>
      <dsp:spPr>
        <a:xfrm>
          <a:off x="150701" y="2689197"/>
          <a:ext cx="396787" cy="39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7EA2A-BE2B-4AF4-9EE6-E0035E992CF2}">
      <dsp:nvSpPr>
        <dsp:cNvPr id="0" name=""/>
        <dsp:cNvSpPr/>
      </dsp:nvSpPr>
      <dsp:spPr>
        <a:xfrm>
          <a:off x="837750" y="2545532"/>
          <a:ext cx="1612561" cy="68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Features: Age, Gender, Smoking, Activity Level, BMI, Stress, etc.</a:t>
          </a:r>
        </a:p>
      </dsp:txBody>
      <dsp:txXfrm>
        <a:off x="837750" y="2545532"/>
        <a:ext cx="1612561" cy="684117"/>
      </dsp:txXfrm>
    </dsp:sp>
    <dsp:sp modelId="{1EC721AB-716F-4146-91E0-81B734ED724C}">
      <dsp:nvSpPr>
        <dsp:cNvPr id="0" name=""/>
        <dsp:cNvSpPr/>
      </dsp:nvSpPr>
      <dsp:spPr>
        <a:xfrm>
          <a:off x="2731288" y="2545532"/>
          <a:ext cx="684117" cy="6841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516D3-9B64-4449-9E84-5226969DB09E}">
      <dsp:nvSpPr>
        <dsp:cNvPr id="0" name=""/>
        <dsp:cNvSpPr/>
      </dsp:nvSpPr>
      <dsp:spPr>
        <a:xfrm>
          <a:off x="2874952" y="2689197"/>
          <a:ext cx="396787" cy="396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E82E-521A-4755-9D60-D7E13567AF4C}">
      <dsp:nvSpPr>
        <dsp:cNvPr id="0" name=""/>
        <dsp:cNvSpPr/>
      </dsp:nvSpPr>
      <dsp:spPr>
        <a:xfrm>
          <a:off x="3562001" y="2545532"/>
          <a:ext cx="1612561" cy="68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Rows: 108,253</a:t>
          </a:r>
        </a:p>
      </dsp:txBody>
      <dsp:txXfrm>
        <a:off x="3562001" y="2545532"/>
        <a:ext cx="1612561" cy="684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730B0-D594-4D95-B7F5-84C39CBC45FD}">
      <dsp:nvSpPr>
        <dsp:cNvPr id="0" name=""/>
        <dsp:cNvSpPr/>
      </dsp:nvSpPr>
      <dsp:spPr>
        <a:xfrm>
          <a:off x="680409" y="1129709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06E7D-FAF1-4ED2-B7E3-7876070F0A6C}">
      <dsp:nvSpPr>
        <dsp:cNvPr id="0" name=""/>
        <dsp:cNvSpPr/>
      </dsp:nvSpPr>
      <dsp:spPr>
        <a:xfrm>
          <a:off x="33815" y="2501628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Used SageMaker Canvas for no-code model training</a:t>
          </a:r>
        </a:p>
      </dsp:txBody>
      <dsp:txXfrm>
        <a:off x="33815" y="2501628"/>
        <a:ext cx="2351250" cy="720000"/>
      </dsp:txXfrm>
    </dsp:sp>
    <dsp:sp modelId="{163BE310-8532-4728-A765-5E362E027945}">
      <dsp:nvSpPr>
        <dsp:cNvPr id="0" name=""/>
        <dsp:cNvSpPr/>
      </dsp:nvSpPr>
      <dsp:spPr>
        <a:xfrm>
          <a:off x="3443128" y="1129709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9B2FA-4467-44B8-B628-0298FF1F2CBD}">
      <dsp:nvSpPr>
        <dsp:cNvPr id="0" name=""/>
        <dsp:cNvSpPr/>
      </dsp:nvSpPr>
      <dsp:spPr>
        <a:xfrm>
          <a:off x="2796534" y="2501628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Quick Build for High_BP, Diabetic, Anxiety_Disorder targets</a:t>
          </a:r>
        </a:p>
      </dsp:txBody>
      <dsp:txXfrm>
        <a:off x="2796534" y="2501628"/>
        <a:ext cx="235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E596A-80AA-45DC-8BF6-9BBA5CC8CD18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8CA75-C6C7-4636-82A2-DCB62ED6C7C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Deployed app using Flask on EC2</a:t>
          </a:r>
        </a:p>
      </dsp:txBody>
      <dsp:txXfrm>
        <a:off x="59990" y="2654049"/>
        <a:ext cx="3226223" cy="720000"/>
      </dsp:txXfrm>
    </dsp:sp>
    <dsp:sp modelId="{5C803BE8-EE1A-4E0C-8488-26294091356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5A8A3-D333-43BB-B196-DBCD18B858A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Created route that connects to the model endpoints</a:t>
          </a:r>
        </a:p>
      </dsp:txBody>
      <dsp:txXfrm>
        <a:off x="3850802" y="2654049"/>
        <a:ext cx="3226223" cy="720000"/>
      </dsp:txXfrm>
    </dsp:sp>
    <dsp:sp modelId="{8647300B-07D1-44FE-9EA0-AFD0BBC9EBB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200CD-81EB-4271-9017-28D7F245068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Accept sample input and returns 3 risk predictions</a:t>
          </a:r>
        </a:p>
      </dsp:txBody>
      <dsp:txXfrm>
        <a:off x="7641615" y="2654049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36447-0F50-4552-8966-3A99260238AF}">
      <dsp:nvSpPr>
        <dsp:cNvPr id="0" name=""/>
        <dsp:cNvSpPr/>
      </dsp:nvSpPr>
      <dsp:spPr>
        <a:xfrm>
          <a:off x="2173131" y="129777"/>
          <a:ext cx="1510523" cy="14170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B4CF2-B29F-4E80-9DB4-9D87A0BFDFAF}">
      <dsp:nvSpPr>
        <dsp:cNvPr id="0" name=""/>
        <dsp:cNvSpPr/>
      </dsp:nvSpPr>
      <dsp:spPr>
        <a:xfrm>
          <a:off x="770502" y="1715921"/>
          <a:ext cx="4315781" cy="60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Visual diagram:</a:t>
          </a:r>
        </a:p>
      </dsp:txBody>
      <dsp:txXfrm>
        <a:off x="770502" y="1715921"/>
        <a:ext cx="4315781" cy="607292"/>
      </dsp:txXfrm>
    </dsp:sp>
    <dsp:sp modelId="{D117FD7F-EC5D-459D-93E6-C90700E9AEC8}">
      <dsp:nvSpPr>
        <dsp:cNvPr id="0" name=""/>
        <dsp:cNvSpPr/>
      </dsp:nvSpPr>
      <dsp:spPr>
        <a:xfrm>
          <a:off x="770502" y="2401879"/>
          <a:ext cx="4315781" cy="166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Input &gt; Flask API with </a:t>
          </a:r>
          <a:r>
            <a:rPr lang="en-US" sz="1700" kern="1200" dirty="0" err="1"/>
            <a:t>SageMaker</a:t>
          </a:r>
          <a:r>
            <a:rPr lang="en-US" sz="1700" kern="1200" dirty="0"/>
            <a:t> Endpoints &gt; EC2 instance with Frontend (HTML) &gt; Risk Results</a:t>
          </a:r>
        </a:p>
      </dsp:txBody>
      <dsp:txXfrm>
        <a:off x="770502" y="2401879"/>
        <a:ext cx="4315781" cy="1661148"/>
      </dsp:txXfrm>
    </dsp:sp>
    <dsp:sp modelId="{429CE487-42E7-4FBF-8E43-C87419932CE8}">
      <dsp:nvSpPr>
        <dsp:cNvPr id="0" name=""/>
        <dsp:cNvSpPr/>
      </dsp:nvSpPr>
      <dsp:spPr>
        <a:xfrm>
          <a:off x="7244174" y="129777"/>
          <a:ext cx="1510523" cy="14170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D75F9-17D7-4899-9F78-956F2D1F2A1E}">
      <dsp:nvSpPr>
        <dsp:cNvPr id="0" name=""/>
        <dsp:cNvSpPr/>
      </dsp:nvSpPr>
      <dsp:spPr>
        <a:xfrm>
          <a:off x="5841545" y="1715921"/>
          <a:ext cx="4315781" cy="60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Technologies:</a:t>
          </a:r>
        </a:p>
      </dsp:txBody>
      <dsp:txXfrm>
        <a:off x="5841545" y="1715921"/>
        <a:ext cx="4315781" cy="607292"/>
      </dsp:txXfrm>
    </dsp:sp>
    <dsp:sp modelId="{D6ACD2AF-02A9-4F8D-BACF-58158A49A1E3}">
      <dsp:nvSpPr>
        <dsp:cNvPr id="0" name=""/>
        <dsp:cNvSpPr/>
      </dsp:nvSpPr>
      <dsp:spPr>
        <a:xfrm>
          <a:off x="5841545" y="2401879"/>
          <a:ext cx="4315781" cy="166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AWS SageMaker (Canvas)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Flask (Python API)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Google Colab (Data cleaning)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EC2 (Instance)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S3 (Dataset Storage)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Frontend (HTML)</a:t>
          </a:r>
        </a:p>
      </dsp:txBody>
      <dsp:txXfrm>
        <a:off x="5841545" y="2401879"/>
        <a:ext cx="4315781" cy="1661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275E-566D-9F30-0B7D-A8FA2C562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C06C1-B3E2-D231-52C7-D9426433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CC0D-6F13-074F-E18A-9264D4CC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76BD-1323-081C-9983-D060F368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15A3-6695-740A-1BB5-9D4260BB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76C9-9852-A3AB-8977-8B673778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00DD4-3E26-4077-DFE8-878924859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5C72-1C34-9A11-0520-487648F7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8AD5-6324-A3B3-39FA-5BC77A7E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39DD-C4C4-8473-BC38-BABBC489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A9B4A-BB85-98A3-241A-720F61CE7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9A88-F15A-9D99-92FE-CA144B6A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698D-565B-36BF-7B6A-480792A6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CC64-30BC-EE71-8D9D-521611DE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FFB6-60B5-325F-C838-54CA0CA2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9F10-14E5-6690-9E27-C4B3301E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3258-02A6-E268-CAB0-32438F9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3438-FDD7-B035-EDBD-730B7835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4A83-0533-4A06-394B-9DA034D8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FC1F-F273-15D9-6051-9FEB0D65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665A-C0B8-BD50-BDD2-98011C5D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589C6-2034-D9D6-1BF7-CCD08F66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9ADB-1B20-CDED-3286-AB90F525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C08C-2B74-EFA1-A3CB-E80B2EC8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3837-D9D9-AA64-50C7-EF0A0D58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C7B7-8EE7-FAC2-7426-A8B12004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39AB-6D54-6F9A-BE2A-78E5120D3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C019-6625-3739-7771-33DE19980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43872-FC62-3C03-D16A-85E5F6FD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67F6F-FE12-C3E5-2E1A-1149A2D1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9304-73E7-B0A3-0301-B022F033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0136-C4E9-582E-D425-00DA5F85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3E2C-568E-C91C-2980-D7791CF1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4B49-A6BA-4E0A-8DB6-EEF9A68C2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F0FF3-3C10-AD00-6115-CA999381A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BC0D8-6430-0328-2DD1-7AEF3BC71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21F89-D96B-7A4A-03E8-14941E84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FBE7E-2867-7083-33FB-B0724729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DE883-764E-E408-7DD7-A922061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35BD-6B64-1A94-F181-FDB3CB6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3BF2E-9DF5-7FB0-C58F-6EE58DEA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40966-CF33-C31A-5189-EB09AD19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313F-D7FE-2C29-3707-FA27B028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F887A-D30C-04D5-F77F-00145D96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1EFB4-98E6-CC23-3477-18C8C7EF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DFB91-B4AA-9D04-0BBA-F6A0EA76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8A0E-B01A-AE7E-06AF-7139E41A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017A-30B6-AF93-9AAA-4E8DA850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2782-C2D0-97CE-F081-A37CF72A9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6FC1-A272-4464-1796-966DD63E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54BDD-0CE9-2118-1562-A178F8F6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4511B-ACB7-5912-EACB-D7D17885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E03E-69E0-D17C-36DC-1041AA75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80D39-CE58-A2BF-A95C-68D688721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9EA4-C00B-8E50-DBFC-56970A46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FD932-320C-3518-0656-72BBACC8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1B464-BAED-DA7E-5356-6A821037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111FC-5150-FF2E-9452-FB0CB6CB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01397-0D3F-1AD1-36B2-53359861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FDDA-E20B-13F1-51FD-97486040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B698-47FB-FD94-20B9-F0A511392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8BAEE-91C7-4DAF-BB95-EF5339F03A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72313-B1CD-C6ED-9703-F385C1F5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B22D-57DE-D9A3-80C2-B29FB87C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B2991-DC29-4357-8728-87DEFFD4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6CA3-AA1C-FB43-F7A1-B8AD9C795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7400"/>
              <a:t>Health Risk Prediction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08557-7358-1D5C-D1DA-3E6D8092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700" dirty="0"/>
              <a:t>Predicting Risk for High Blood Pressure, Diabetes, and Anxiety Disorders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700" dirty="0"/>
              <a:t>Christian Kerns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700" dirty="0"/>
              <a:t>IS 3600, Final Project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177C60D5-E78C-F422-A919-B004EE15A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3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1972A-D4A2-032E-8A43-A09AA8A4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5957B-CFBD-39D0-D881-1D83B34BE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7149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13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AB47-1A28-54BA-AE42-5B76B62B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2A49E6-ACFD-0834-3E56-DFFB10F51F1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1D80C49-3E0A-060D-5C1F-D8FD7AD5D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096000" y="2090058"/>
            <a:ext cx="5769284" cy="3797394"/>
          </a:xfrm>
        </p:spPr>
      </p:pic>
    </p:spTree>
    <p:extLst>
      <p:ext uri="{BB962C8B-B14F-4D97-AF65-F5344CB8AC3E}">
        <p14:creationId xmlns:p14="http://schemas.microsoft.com/office/powerpoint/2010/main" val="11840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8F43-9555-CC86-C060-EED6EDD8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Process</a:t>
            </a:r>
          </a:p>
        </p:txBody>
      </p:sp>
      <p:pic>
        <p:nvPicPr>
          <p:cNvPr id="7" name="Content Placeholder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F3561C1-1904-CAE8-4649-A9A1EC49E8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0302" y="457200"/>
            <a:ext cx="9872358" cy="3455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FFC1-056A-7A95-52EE-07C43D0FA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415" y="4230094"/>
            <a:ext cx="6235268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Tools used: Google </a:t>
            </a:r>
            <a:r>
              <a:rPr lang="en-US" sz="2000" dirty="0" err="1"/>
              <a:t>Colab</a:t>
            </a:r>
            <a:r>
              <a:rPr lang="en-US" sz="2000" dirty="0"/>
              <a:t> / Pandas</a:t>
            </a:r>
          </a:p>
          <a:p>
            <a:r>
              <a:rPr lang="en-US" sz="2000" dirty="0"/>
              <a:t>Removed null values, standardized column names</a:t>
            </a:r>
          </a:p>
          <a:p>
            <a:r>
              <a:rPr lang="en-US" sz="2000" dirty="0"/>
              <a:t>Selected relevant features for modeling</a:t>
            </a:r>
          </a:p>
          <a:p>
            <a:r>
              <a:rPr lang="en-US" sz="2000" dirty="0"/>
              <a:t>Created 3 separate datasets for each condition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667D-3D60-7FE8-C1F9-BEB2C742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(Canvas)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2F8D0D-AA55-FDD7-2282-A08A40C687C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821FBA-51C3-3D35-1C60-F11A6E8D7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096000" y="1344670"/>
            <a:ext cx="5181600" cy="173350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89CBDA-3AAF-482D-3176-FE26F83C90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0" y="2729059"/>
            <a:ext cx="5182199" cy="21015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BB92F8-F178-E3E7-791A-97E1BB5134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0064" y="4708134"/>
            <a:ext cx="5325638" cy="1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E136E-AB0B-D148-AFB9-D3D0E0C6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Flask API 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4986B-BA35-39CA-2520-3F8C560F0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8135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3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ED92-74E5-178C-AA60-42E91CD3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4834-5708-BC52-6BC9-16BE190365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Sample input example (age, BMI, stress level,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64AF4-E0FF-BE1B-FFD5-3E1253324C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prediction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C0209-6492-194D-2A27-58841653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98" y="2806650"/>
            <a:ext cx="3869604" cy="3894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23936-CB3F-A6F0-EB20-EECDDBEB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72" y="3342688"/>
            <a:ext cx="5569456" cy="18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0D3BC-35A8-6E93-117A-8DDC0BD1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Final Architecture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F4A4F7-812F-ACAE-9A9D-D7DA25CA2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0482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47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165D8-03D1-F8EC-EC84-F660F0F6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F93D-0990-746A-CFC3-FDB04623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6E778EE2-3769-0185-5BCA-7CB2A3BB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41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668</TotalTime>
  <Words>301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Health Risk Prediction Web App</vt:lpstr>
      <vt:lpstr>Project Overview</vt:lpstr>
      <vt:lpstr>Dataset Used</vt:lpstr>
      <vt:lpstr>Data Cleaning Process</vt:lpstr>
      <vt:lpstr>Machine Learning Model (Canvas)</vt:lpstr>
      <vt:lpstr>Flask API Integration</vt:lpstr>
      <vt:lpstr>Sample Input and Output</vt:lpstr>
      <vt:lpstr>Final Architecture Overview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Kerns</dc:creator>
  <cp:lastModifiedBy>Christian Kerns</cp:lastModifiedBy>
  <cp:revision>1</cp:revision>
  <dcterms:created xsi:type="dcterms:W3CDTF">2025-04-19T13:27:14Z</dcterms:created>
  <dcterms:modified xsi:type="dcterms:W3CDTF">2025-04-20T00:35:52Z</dcterms:modified>
</cp:coreProperties>
</file>