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CDCC54-E22B-4DC4-BCF1-9EBDB7D4E4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947CDB-1B7B-47A4-AFA8-3218F5FC53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15/11/24 2:42:44 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1" id="2" name="slide2">
            <a:extLst>
              <a:ext uri="{FF2B5EF4-FFF2-40B4-BE49-F238E27FC236}">
                <a16:creationId xmlns:a16="http://schemas.microsoft.com/office/drawing/2014/main" id="{E11B4786-E053-4A6B-9BDB-15D833F37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2024-11-15T08:42:44Z</dcterms:created>
  <dcterms:modified xsi:type="dcterms:W3CDTF">2024-11-15T08:42:44Z</dcterms:modified>
</cp:coreProperties>
</file>