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59DE2BC-8049-4809-AB96-B19C6A65602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887B4C4-4A61-439A-A529-104312AA6B8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15/11/24 11:13:08 AM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1" id="2" name="slide2">
            <a:extLst>
              <a:ext uri="{FF2B5EF4-FFF2-40B4-BE49-F238E27FC236}">
                <a16:creationId xmlns:a16="http://schemas.microsoft.com/office/drawing/2014/main" id="{F8220023-F88D-4C68-9A3E-99874C3AD2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2" id="3" name="slide3">
            <a:extLst>
              <a:ext uri="{FF2B5EF4-FFF2-40B4-BE49-F238E27FC236}">
                <a16:creationId xmlns:a16="http://schemas.microsoft.com/office/drawing/2014/main" id="{ECEC115A-F0FD-4500-BBD0-CB68A88E6D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4" name="slide4">
            <a:extLst>
              <a:ext uri="{FF2B5EF4-FFF2-40B4-BE49-F238E27FC236}">
                <a16:creationId xmlns:a16="http://schemas.microsoft.com/office/drawing/2014/main" id="{84F94BFB-EF52-419E-ABB4-2CF2EAB495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2024-11-15T17:13:09Z</dcterms:created>
  <dcterms:modified xsi:type="dcterms:W3CDTF">2024-11-15T17:13:09Z</dcterms:modified>
</cp:coreProperties>
</file>