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9471-B9E3-C6E4-EF8C-4BE264C23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A8B4-FC69-7E3E-40C4-BF62A6D6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7B9D-C14F-710E-AAC5-C75EDA80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4354-83E7-D671-21A3-74F19F1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23E4-2A71-2922-55E7-8B8BDCB2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035-6418-5474-51DE-2D636800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6D510-7BF8-EE9F-7424-18463FDF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E964-7391-81B1-BE30-795A895F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3B56-A998-793B-EF41-F0145C9C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31F4-5A70-EB85-AE10-B1DBA3CD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5DE36-F679-80ED-9AF0-08470B11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FC32C-4EC8-771B-6157-51CCC99A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EC35-D63B-0B33-1231-1C31A6CA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EF39-974B-2890-BCD2-C8A766EA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AB6F8-B202-36E8-A7A3-07F3294F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8DDA-65BE-92FF-1E9C-1E25355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860A-A332-246C-9825-84F4B31C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B8D5-5574-ECD5-573F-2A9004D9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E2DC-0ED7-978F-EC2E-BEAEC595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4139-8456-0C3A-EC55-72241B3A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9F45-C09B-BCB9-622E-48A99F38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A7CF-E71B-8380-E1A3-D65914BE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019C-3716-59FC-9FF1-7E0512CB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61A4-0552-1ECF-69AF-DDCC3F74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367D-4743-8862-CCCB-64EB356A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FDB0-2935-F2CB-7F08-563437F7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8A2D-0FC0-3053-E14C-33BFE5AE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6DA2-5DB8-6FA7-6DAA-30002092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60486-0A65-E570-AD6B-9347B456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887A9-B81F-054D-0B67-CDDE3736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DFB9-BB25-8420-939D-D0DC0E8F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680E-052D-106B-C0AC-26A08CD1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A996-6D54-7F17-0719-8105857C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D63C8-0C6C-EE08-050D-96F0B1B4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D56-2F44-58C2-2624-2E1C63C81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E99C2-5713-CF60-A57A-5EDAE50C9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73009-EFB2-8B9F-AD0D-B165E177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559E9-A787-67F6-0032-7C6B34E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4A487-A9DF-ACC8-D446-6A13E1B4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8BFA-E408-4540-A999-4BE1BC5F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7A6B6-FB6F-B77F-0990-0B64731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8F501-F3C3-27E6-9D3A-0FE179F0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44404-F528-D41A-C813-8B4EB3D2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32B2E-D3CB-C48E-AEEF-3C88395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AED44-8D78-C41F-515A-E2A214A3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C273-3414-8340-C682-8153EA1A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DDC7-7E69-6A98-7AF3-47414460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BF30-7A66-859A-DAEF-8EAF4BA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FBD69-C6C8-9B0D-A1F4-03EC732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88DF-3398-8D03-D07E-D6057994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4665E-B376-75BB-789B-0CAE39F8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80F8-CB6F-670B-F39C-A4FC6FF4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5C1-7705-AC84-23B7-1D0490E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F80B3-E867-0CAA-F96F-C6305F95E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F9DD4-3227-3EDA-9243-5B59BA35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CBB67-1E1F-4C32-0961-7511F5F9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4F1D0-EA5D-CEA3-BBCD-9E8F01D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5483F-59A9-8FE1-4FA6-673F3DCB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FF518-849B-B708-5587-F60A870B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7514-5589-B754-AA95-A85CB20F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267D-F322-4A4B-08BD-AAEF5B69B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0814-7225-4F1E-BB83-37B173B656D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1C82-F142-C231-7DE4-BA7CDCCB4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4EC9-E7BD-855A-8C9C-959C3ED13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1CF0-2FBE-4C57-9CC8-C3A36D952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F0CA-C62B-3F5E-31DB-3C3213999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0F54A-864D-5283-A429-8299C220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23469"/>
            <a:ext cx="11021963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27E41-08D0-B800-9832-A4D2C019C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92" b="89744" l="4032" r="95161">
                        <a14:foregroundMark x1="85484" y1="48718" x2="85484" y2="48718"/>
                        <a14:foregroundMark x1="95161" y1="61538" x2="4032" y2="6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653683" y="5465576"/>
            <a:ext cx="1023054" cy="32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D817EA-0735-C24C-E59B-E53CD015BEB4}"/>
              </a:ext>
            </a:extLst>
          </p:cNvPr>
          <p:cNvSpPr txBox="1"/>
          <p:nvPr/>
        </p:nvSpPr>
        <p:spPr>
          <a:xfrm>
            <a:off x="8004195" y="523469"/>
            <a:ext cx="334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ROUTE 1</a:t>
            </a:r>
          </a:p>
          <a:p>
            <a:r>
              <a:rPr lang="en-US" dirty="0" err="1"/>
              <a:t>Maly</a:t>
            </a:r>
            <a:r>
              <a:rPr lang="en-US" dirty="0"/>
              <a:t> to Marikina Bayan: 25 PHP</a:t>
            </a:r>
          </a:p>
          <a:p>
            <a:r>
              <a:rPr lang="en-US" dirty="0"/>
              <a:t>Marikina Bayan to TIP: 15 PHP</a:t>
            </a:r>
          </a:p>
        </p:txBody>
      </p:sp>
    </p:spTree>
    <p:extLst>
      <p:ext uri="{BB962C8B-B14F-4D97-AF65-F5344CB8AC3E}">
        <p14:creationId xmlns:p14="http://schemas.microsoft.com/office/powerpoint/2010/main" val="415642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25 -3.7037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7 L -0.30364 -0.27361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700000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64 -0.27361 L -0.39661 -0.16898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62 -0.16898 L -0.49922 -0.278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787 L -0.66341 -0.20949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6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341 -0.20949 L -0.50768 -0.51667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8 -0.51667 L -0.63867 -0.45579 " pathEditMode="relative" rAng="0" ptsTypes="AA">
                                      <p:cBhvr>
                                        <p:cTn id="4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AA58D-4E5B-00C4-17C8-A6170FC8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8EF15-B21D-00D7-93E4-1B261EF4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23469"/>
            <a:ext cx="11021963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3DD48-6171-AC40-70B2-556C5CDF2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92" b="89744" l="4032" r="95161">
                        <a14:foregroundMark x1="85484" y1="48718" x2="85484" y2="48718"/>
                        <a14:foregroundMark x1="95161" y1="61538" x2="4032" y2="6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653683" y="5465576"/>
            <a:ext cx="1023054" cy="32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769D19-1E97-A5EE-9AA8-F977C73A9A15}"/>
              </a:ext>
            </a:extLst>
          </p:cNvPr>
          <p:cNvSpPr txBox="1"/>
          <p:nvPr/>
        </p:nvSpPr>
        <p:spPr>
          <a:xfrm>
            <a:off x="8004195" y="523469"/>
            <a:ext cx="36027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ROUTE 2</a:t>
            </a:r>
          </a:p>
          <a:p>
            <a:r>
              <a:rPr lang="en-US" dirty="0" err="1"/>
              <a:t>Maly</a:t>
            </a:r>
            <a:r>
              <a:rPr lang="en-US" dirty="0"/>
              <a:t> to PHILCOA: 25 PHP</a:t>
            </a:r>
          </a:p>
          <a:p>
            <a:r>
              <a:rPr lang="en-US" dirty="0"/>
              <a:t>PHILCOA to Araneta Cubao: 15 PHP</a:t>
            </a:r>
          </a:p>
          <a:p>
            <a:r>
              <a:rPr lang="en-US" dirty="0"/>
              <a:t>Araneta Cubao to TIP: 11 PHP</a:t>
            </a:r>
          </a:p>
        </p:txBody>
      </p:sp>
    </p:spTree>
    <p:extLst>
      <p:ext uri="{BB962C8B-B14F-4D97-AF65-F5344CB8AC3E}">
        <p14:creationId xmlns:p14="http://schemas.microsoft.com/office/powerpoint/2010/main" val="409627102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13932 -0.0034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0.00347 L -0.07955 -0.44398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940000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5 -0.44398 L -0.25169 -0.5048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-0.50486 L -0.38047 -0.67014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47 -0.67014 L -0.61497 -0.66181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2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A78B-36C4-3F39-30AF-DBE06FA5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2C773-3178-2EF2-A78B-55FBC4D5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23469"/>
            <a:ext cx="11021963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AE133-77D9-ECB8-41B0-2B595C636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92" b="89744" l="4032" r="95161">
                        <a14:foregroundMark x1="85484" y1="48718" x2="85484" y2="48718"/>
                        <a14:foregroundMark x1="95161" y1="61538" x2="4032" y2="6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653683" y="5465576"/>
            <a:ext cx="1023054" cy="32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44ECE-A806-5846-F738-D2B7E70107DA}"/>
              </a:ext>
            </a:extLst>
          </p:cNvPr>
          <p:cNvSpPr txBox="1"/>
          <p:nvPr/>
        </p:nvSpPr>
        <p:spPr>
          <a:xfrm>
            <a:off x="8004195" y="523469"/>
            <a:ext cx="36027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ROUTE 3</a:t>
            </a:r>
          </a:p>
          <a:p>
            <a:r>
              <a:rPr lang="it-IT" dirty="0"/>
              <a:t>Maly to Sta Lucia: 35 PHP</a:t>
            </a:r>
          </a:p>
          <a:p>
            <a:r>
              <a:rPr lang="it-IT" dirty="0"/>
              <a:t>Sta Lucia to TIP: 20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60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54544 -0.00856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544 -0.00856 L -0.64635 -0.22639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300000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35 -0.22639 L -0.5039 -0.5048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900000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25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39 -0.50486 L -0.64726 -0.45069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9659F-D891-71D9-2542-C15D1E935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0FFCF-0983-5600-B76B-F36324C2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23469"/>
            <a:ext cx="11021963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7E9D6-682C-2509-9D37-9EE6FD5A9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92" b="89744" l="4032" r="95161">
                        <a14:foregroundMark x1="85484" y1="48718" x2="85484" y2="48718"/>
                        <a14:foregroundMark x1="95161" y1="61538" x2="4032" y2="6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653683" y="5465576"/>
            <a:ext cx="1023054" cy="32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9C0F0-41CA-2B17-ADAE-4763F3395D98}"/>
              </a:ext>
            </a:extLst>
          </p:cNvPr>
          <p:cNvSpPr txBox="1"/>
          <p:nvPr/>
        </p:nvSpPr>
        <p:spPr>
          <a:xfrm>
            <a:off x="8004195" y="523469"/>
            <a:ext cx="36027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ROUTE 4</a:t>
            </a:r>
          </a:p>
          <a:p>
            <a:r>
              <a:rPr lang="en-US" dirty="0" err="1"/>
              <a:t>Maly</a:t>
            </a:r>
            <a:r>
              <a:rPr lang="en-US" dirty="0"/>
              <a:t> to PHILCOA: 25 PHP</a:t>
            </a:r>
          </a:p>
          <a:p>
            <a:r>
              <a:rPr lang="en-US" dirty="0"/>
              <a:t>PHILCOA to </a:t>
            </a:r>
            <a:r>
              <a:rPr lang="en-US" dirty="0" err="1"/>
              <a:t>Anonas</a:t>
            </a:r>
            <a:r>
              <a:rPr lang="en-US" dirty="0"/>
              <a:t>: 13 PHP</a:t>
            </a:r>
          </a:p>
        </p:txBody>
      </p:sp>
    </p:spTree>
    <p:extLst>
      <p:ext uri="{BB962C8B-B14F-4D97-AF65-F5344CB8AC3E}">
        <p14:creationId xmlns:p14="http://schemas.microsoft.com/office/powerpoint/2010/main" val="1556536092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13932 -0.0034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0.00347 L -0.07955 -0.44398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940000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5 -0.44398 L -0.25169 -0.5048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-0.50486 L -0.37474 -0.4388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3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74 -0.43889 L -0.51341 -0.5300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3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41 -0.53009 L -0.63398 -0.4490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25C4-6793-9C4C-E234-90CA53371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93E2B9-49D4-E93F-6F80-D2FA7093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23469"/>
            <a:ext cx="11021963" cy="581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6AB39-F421-A4FA-2C29-6396ABC03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92" b="89744" l="4032" r="95161">
                        <a14:foregroundMark x1="85484" y1="48718" x2="85484" y2="48718"/>
                        <a14:foregroundMark x1="95161" y1="61538" x2="4032" y2="615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962388">
            <a:off x="8653683" y="5465576"/>
            <a:ext cx="1023054" cy="3217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386674-F991-E9A6-043F-15E3CE2DD924}"/>
              </a:ext>
            </a:extLst>
          </p:cNvPr>
          <p:cNvSpPr txBox="1"/>
          <p:nvPr/>
        </p:nvSpPr>
        <p:spPr>
          <a:xfrm>
            <a:off x="8004195" y="523469"/>
            <a:ext cx="36027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ROUTE 5</a:t>
            </a:r>
          </a:p>
          <a:p>
            <a:r>
              <a:rPr lang="en-US" dirty="0" err="1"/>
              <a:t>Maly</a:t>
            </a:r>
            <a:r>
              <a:rPr lang="en-US" dirty="0"/>
              <a:t> to San Jose: 12 PHP</a:t>
            </a:r>
          </a:p>
          <a:p>
            <a:r>
              <a:rPr lang="en-US" dirty="0"/>
              <a:t>San Jose to Cubao: 50 PHP</a:t>
            </a:r>
          </a:p>
        </p:txBody>
      </p:sp>
    </p:spTree>
    <p:extLst>
      <p:ext uri="{BB962C8B-B14F-4D97-AF65-F5344CB8AC3E}">
        <p14:creationId xmlns:p14="http://schemas.microsoft.com/office/powerpoint/2010/main" val="1659120072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9987 -0.1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87 -0.10324 L 0.09141 -0.42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100000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41 -0.42384 L -0.25169 -0.48958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61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5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75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69 -0.48958 L -0.37474 -0.6701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750"/>
                            </p:stCondLst>
                            <p:childTnLst>
                              <p:par>
                                <p:cTn id="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3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25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74 -0.67014 L -0.62252 -0.6567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250"/>
                            </p:stCondLst>
                            <p:childTnLst>
                              <p:par>
                                <p:cTn id="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3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75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52 -0.65671 L -0.51432 -0.51481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25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4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75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432 -0.51481 L -0.64062 -0.4423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2024-02-27T13:22:25Z</dcterms:created>
  <dcterms:modified xsi:type="dcterms:W3CDTF">2024-02-27T14:38:33Z</dcterms:modified>
</cp:coreProperties>
</file>