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snapToObjects="1">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96AE-0AB0-654D-B8E8-38AB9BA99B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6878CB-4269-F146-80EA-AC23484119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5C9DD7-4FD7-A748-AB34-8F24B58B70B7}"/>
              </a:ext>
            </a:extLst>
          </p:cNvPr>
          <p:cNvSpPr>
            <a:spLocks noGrp="1"/>
          </p:cNvSpPr>
          <p:nvPr>
            <p:ph type="dt" sz="half" idx="10"/>
          </p:nvPr>
        </p:nvSpPr>
        <p:spPr/>
        <p:txBody>
          <a:bodyPr/>
          <a:lstStyle/>
          <a:p>
            <a:fld id="{BA90EC4C-9722-7642-A513-A973AB156BA9}" type="datetimeFigureOut">
              <a:rPr lang="en-US" smtClean="0"/>
              <a:t>5/26/21</a:t>
            </a:fld>
            <a:endParaRPr lang="en-US"/>
          </a:p>
        </p:txBody>
      </p:sp>
      <p:sp>
        <p:nvSpPr>
          <p:cNvPr id="5" name="Footer Placeholder 4">
            <a:extLst>
              <a:ext uri="{FF2B5EF4-FFF2-40B4-BE49-F238E27FC236}">
                <a16:creationId xmlns:a16="http://schemas.microsoft.com/office/drawing/2014/main" id="{F2CFDDA3-51C2-8946-B1AB-22C15B0F6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498E7-E2BA-4D44-B7F1-1D6AF7CA9E96}"/>
              </a:ext>
            </a:extLst>
          </p:cNvPr>
          <p:cNvSpPr>
            <a:spLocks noGrp="1"/>
          </p:cNvSpPr>
          <p:nvPr>
            <p:ph type="sldNum" sz="quarter" idx="12"/>
          </p:nvPr>
        </p:nvSpPr>
        <p:spPr/>
        <p:txBody>
          <a:bodyPr/>
          <a:lstStyle/>
          <a:p>
            <a:fld id="{CCFCFC18-C240-5A43-A60F-9D46555A5E4A}" type="slidenum">
              <a:rPr lang="en-US" smtClean="0"/>
              <a:t>‹#›</a:t>
            </a:fld>
            <a:endParaRPr lang="en-US"/>
          </a:p>
        </p:txBody>
      </p:sp>
    </p:spTree>
    <p:extLst>
      <p:ext uri="{BB962C8B-B14F-4D97-AF65-F5344CB8AC3E}">
        <p14:creationId xmlns:p14="http://schemas.microsoft.com/office/powerpoint/2010/main" val="3561475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3812-6C33-FD43-A6D7-374A99CF5D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ABB5C3-8289-D74A-82ED-365F83E562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B9BD8-129B-EE4A-B03B-BE2B37CEE8C5}"/>
              </a:ext>
            </a:extLst>
          </p:cNvPr>
          <p:cNvSpPr>
            <a:spLocks noGrp="1"/>
          </p:cNvSpPr>
          <p:nvPr>
            <p:ph type="dt" sz="half" idx="10"/>
          </p:nvPr>
        </p:nvSpPr>
        <p:spPr/>
        <p:txBody>
          <a:bodyPr/>
          <a:lstStyle/>
          <a:p>
            <a:fld id="{BA90EC4C-9722-7642-A513-A973AB156BA9}" type="datetimeFigureOut">
              <a:rPr lang="en-US" smtClean="0"/>
              <a:t>5/26/21</a:t>
            </a:fld>
            <a:endParaRPr lang="en-US"/>
          </a:p>
        </p:txBody>
      </p:sp>
      <p:sp>
        <p:nvSpPr>
          <p:cNvPr id="5" name="Footer Placeholder 4">
            <a:extLst>
              <a:ext uri="{FF2B5EF4-FFF2-40B4-BE49-F238E27FC236}">
                <a16:creationId xmlns:a16="http://schemas.microsoft.com/office/drawing/2014/main" id="{B2185BBF-F90A-D74D-B14E-322FDDD50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2F993-4217-A847-8ACF-094A84BC890D}"/>
              </a:ext>
            </a:extLst>
          </p:cNvPr>
          <p:cNvSpPr>
            <a:spLocks noGrp="1"/>
          </p:cNvSpPr>
          <p:nvPr>
            <p:ph type="sldNum" sz="quarter" idx="12"/>
          </p:nvPr>
        </p:nvSpPr>
        <p:spPr/>
        <p:txBody>
          <a:bodyPr/>
          <a:lstStyle/>
          <a:p>
            <a:fld id="{CCFCFC18-C240-5A43-A60F-9D46555A5E4A}" type="slidenum">
              <a:rPr lang="en-US" smtClean="0"/>
              <a:t>‹#›</a:t>
            </a:fld>
            <a:endParaRPr lang="en-US"/>
          </a:p>
        </p:txBody>
      </p:sp>
    </p:spTree>
    <p:extLst>
      <p:ext uri="{BB962C8B-B14F-4D97-AF65-F5344CB8AC3E}">
        <p14:creationId xmlns:p14="http://schemas.microsoft.com/office/powerpoint/2010/main" val="1967857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A062C-1806-204C-9E68-EEB5D60B66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9F86CC-1CBD-B74C-A9C8-C0EC86B8FE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189D0-6E99-024D-BFA4-F895CA7DEF5C}"/>
              </a:ext>
            </a:extLst>
          </p:cNvPr>
          <p:cNvSpPr>
            <a:spLocks noGrp="1"/>
          </p:cNvSpPr>
          <p:nvPr>
            <p:ph type="dt" sz="half" idx="10"/>
          </p:nvPr>
        </p:nvSpPr>
        <p:spPr/>
        <p:txBody>
          <a:bodyPr/>
          <a:lstStyle/>
          <a:p>
            <a:fld id="{BA90EC4C-9722-7642-A513-A973AB156BA9}" type="datetimeFigureOut">
              <a:rPr lang="en-US" smtClean="0"/>
              <a:t>5/26/21</a:t>
            </a:fld>
            <a:endParaRPr lang="en-US"/>
          </a:p>
        </p:txBody>
      </p:sp>
      <p:sp>
        <p:nvSpPr>
          <p:cNvPr id="5" name="Footer Placeholder 4">
            <a:extLst>
              <a:ext uri="{FF2B5EF4-FFF2-40B4-BE49-F238E27FC236}">
                <a16:creationId xmlns:a16="http://schemas.microsoft.com/office/drawing/2014/main" id="{6BF0B56F-0D23-424E-B703-538BD843D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C1613-BBAE-BE44-8AD9-5AD545DFECC9}"/>
              </a:ext>
            </a:extLst>
          </p:cNvPr>
          <p:cNvSpPr>
            <a:spLocks noGrp="1"/>
          </p:cNvSpPr>
          <p:nvPr>
            <p:ph type="sldNum" sz="quarter" idx="12"/>
          </p:nvPr>
        </p:nvSpPr>
        <p:spPr/>
        <p:txBody>
          <a:bodyPr/>
          <a:lstStyle/>
          <a:p>
            <a:fld id="{CCFCFC18-C240-5A43-A60F-9D46555A5E4A}" type="slidenum">
              <a:rPr lang="en-US" smtClean="0"/>
              <a:t>‹#›</a:t>
            </a:fld>
            <a:endParaRPr lang="en-US"/>
          </a:p>
        </p:txBody>
      </p:sp>
    </p:spTree>
    <p:extLst>
      <p:ext uri="{BB962C8B-B14F-4D97-AF65-F5344CB8AC3E}">
        <p14:creationId xmlns:p14="http://schemas.microsoft.com/office/powerpoint/2010/main" val="368046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1576B-DD96-2C49-8048-85844348B7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24A85D-E1C9-234D-81BB-3A2BBED874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CBE93-04D7-874A-B1A8-785203FE890E}"/>
              </a:ext>
            </a:extLst>
          </p:cNvPr>
          <p:cNvSpPr>
            <a:spLocks noGrp="1"/>
          </p:cNvSpPr>
          <p:nvPr>
            <p:ph type="dt" sz="half" idx="10"/>
          </p:nvPr>
        </p:nvSpPr>
        <p:spPr/>
        <p:txBody>
          <a:bodyPr/>
          <a:lstStyle/>
          <a:p>
            <a:fld id="{BA90EC4C-9722-7642-A513-A973AB156BA9}" type="datetimeFigureOut">
              <a:rPr lang="en-US" smtClean="0"/>
              <a:t>5/26/21</a:t>
            </a:fld>
            <a:endParaRPr lang="en-US"/>
          </a:p>
        </p:txBody>
      </p:sp>
      <p:sp>
        <p:nvSpPr>
          <p:cNvPr id="5" name="Footer Placeholder 4">
            <a:extLst>
              <a:ext uri="{FF2B5EF4-FFF2-40B4-BE49-F238E27FC236}">
                <a16:creationId xmlns:a16="http://schemas.microsoft.com/office/drawing/2014/main" id="{4E7ACD2E-6B29-CF4D-BBE7-0DC04CA26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40693-35B3-8642-83E1-B8C2A3EA7009}"/>
              </a:ext>
            </a:extLst>
          </p:cNvPr>
          <p:cNvSpPr>
            <a:spLocks noGrp="1"/>
          </p:cNvSpPr>
          <p:nvPr>
            <p:ph type="sldNum" sz="quarter" idx="12"/>
          </p:nvPr>
        </p:nvSpPr>
        <p:spPr/>
        <p:txBody>
          <a:bodyPr/>
          <a:lstStyle/>
          <a:p>
            <a:fld id="{CCFCFC18-C240-5A43-A60F-9D46555A5E4A}" type="slidenum">
              <a:rPr lang="en-US" smtClean="0"/>
              <a:t>‹#›</a:t>
            </a:fld>
            <a:endParaRPr lang="en-US"/>
          </a:p>
        </p:txBody>
      </p:sp>
    </p:spTree>
    <p:extLst>
      <p:ext uri="{BB962C8B-B14F-4D97-AF65-F5344CB8AC3E}">
        <p14:creationId xmlns:p14="http://schemas.microsoft.com/office/powerpoint/2010/main" val="366703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493C-71CA-CF4D-AACB-E9C79E6C27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DB057A-FF3E-E34C-B165-AA2A8D3E0E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7D5EE5-D72B-D944-A458-655A691C501B}"/>
              </a:ext>
            </a:extLst>
          </p:cNvPr>
          <p:cNvSpPr>
            <a:spLocks noGrp="1"/>
          </p:cNvSpPr>
          <p:nvPr>
            <p:ph type="dt" sz="half" idx="10"/>
          </p:nvPr>
        </p:nvSpPr>
        <p:spPr/>
        <p:txBody>
          <a:bodyPr/>
          <a:lstStyle/>
          <a:p>
            <a:fld id="{BA90EC4C-9722-7642-A513-A973AB156BA9}" type="datetimeFigureOut">
              <a:rPr lang="en-US" smtClean="0"/>
              <a:t>5/26/21</a:t>
            </a:fld>
            <a:endParaRPr lang="en-US"/>
          </a:p>
        </p:txBody>
      </p:sp>
      <p:sp>
        <p:nvSpPr>
          <p:cNvPr id="5" name="Footer Placeholder 4">
            <a:extLst>
              <a:ext uri="{FF2B5EF4-FFF2-40B4-BE49-F238E27FC236}">
                <a16:creationId xmlns:a16="http://schemas.microsoft.com/office/drawing/2014/main" id="{E98D7852-F597-2A4A-A7B0-2BD514AFF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ECAB3-C501-A348-9042-C6D2B9DC9263}"/>
              </a:ext>
            </a:extLst>
          </p:cNvPr>
          <p:cNvSpPr>
            <a:spLocks noGrp="1"/>
          </p:cNvSpPr>
          <p:nvPr>
            <p:ph type="sldNum" sz="quarter" idx="12"/>
          </p:nvPr>
        </p:nvSpPr>
        <p:spPr/>
        <p:txBody>
          <a:bodyPr/>
          <a:lstStyle/>
          <a:p>
            <a:fld id="{CCFCFC18-C240-5A43-A60F-9D46555A5E4A}" type="slidenum">
              <a:rPr lang="en-US" smtClean="0"/>
              <a:t>‹#›</a:t>
            </a:fld>
            <a:endParaRPr lang="en-US"/>
          </a:p>
        </p:txBody>
      </p:sp>
    </p:spTree>
    <p:extLst>
      <p:ext uri="{BB962C8B-B14F-4D97-AF65-F5344CB8AC3E}">
        <p14:creationId xmlns:p14="http://schemas.microsoft.com/office/powerpoint/2010/main" val="2687261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A0D5B-FA8C-5A41-8787-9E7793230F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520644-EB7A-A144-A8EF-AD775C6CF5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589CE3-0FBA-3248-9198-767FBA39C3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E56D27-DCF6-6C41-AC8E-52B7BEDC121B}"/>
              </a:ext>
            </a:extLst>
          </p:cNvPr>
          <p:cNvSpPr>
            <a:spLocks noGrp="1"/>
          </p:cNvSpPr>
          <p:nvPr>
            <p:ph type="dt" sz="half" idx="10"/>
          </p:nvPr>
        </p:nvSpPr>
        <p:spPr/>
        <p:txBody>
          <a:bodyPr/>
          <a:lstStyle/>
          <a:p>
            <a:fld id="{BA90EC4C-9722-7642-A513-A973AB156BA9}" type="datetimeFigureOut">
              <a:rPr lang="en-US" smtClean="0"/>
              <a:t>5/26/21</a:t>
            </a:fld>
            <a:endParaRPr lang="en-US"/>
          </a:p>
        </p:txBody>
      </p:sp>
      <p:sp>
        <p:nvSpPr>
          <p:cNvPr id="6" name="Footer Placeholder 5">
            <a:extLst>
              <a:ext uri="{FF2B5EF4-FFF2-40B4-BE49-F238E27FC236}">
                <a16:creationId xmlns:a16="http://schemas.microsoft.com/office/drawing/2014/main" id="{929D519D-5792-D645-94DA-78AA61BAF7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3766B5-BF93-F34C-8DA5-110E5252B721}"/>
              </a:ext>
            </a:extLst>
          </p:cNvPr>
          <p:cNvSpPr>
            <a:spLocks noGrp="1"/>
          </p:cNvSpPr>
          <p:nvPr>
            <p:ph type="sldNum" sz="quarter" idx="12"/>
          </p:nvPr>
        </p:nvSpPr>
        <p:spPr/>
        <p:txBody>
          <a:bodyPr/>
          <a:lstStyle/>
          <a:p>
            <a:fld id="{CCFCFC18-C240-5A43-A60F-9D46555A5E4A}" type="slidenum">
              <a:rPr lang="en-US" smtClean="0"/>
              <a:t>‹#›</a:t>
            </a:fld>
            <a:endParaRPr lang="en-US"/>
          </a:p>
        </p:txBody>
      </p:sp>
    </p:spTree>
    <p:extLst>
      <p:ext uri="{BB962C8B-B14F-4D97-AF65-F5344CB8AC3E}">
        <p14:creationId xmlns:p14="http://schemas.microsoft.com/office/powerpoint/2010/main" val="3991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FC7B-DD01-6C4E-A3A4-2667371E52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222E67-C734-2D4F-A942-97730249F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BB339A-E483-7348-828F-BEB79B7924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42331C-E741-3B4A-8B9C-F2B7669E6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A9D2A8-5846-424B-9B02-D82DA5B4A3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1C1651-02E1-574E-ABB7-3792B9416B63}"/>
              </a:ext>
            </a:extLst>
          </p:cNvPr>
          <p:cNvSpPr>
            <a:spLocks noGrp="1"/>
          </p:cNvSpPr>
          <p:nvPr>
            <p:ph type="dt" sz="half" idx="10"/>
          </p:nvPr>
        </p:nvSpPr>
        <p:spPr/>
        <p:txBody>
          <a:bodyPr/>
          <a:lstStyle/>
          <a:p>
            <a:fld id="{BA90EC4C-9722-7642-A513-A973AB156BA9}" type="datetimeFigureOut">
              <a:rPr lang="en-US" smtClean="0"/>
              <a:t>5/26/21</a:t>
            </a:fld>
            <a:endParaRPr lang="en-US"/>
          </a:p>
        </p:txBody>
      </p:sp>
      <p:sp>
        <p:nvSpPr>
          <p:cNvPr id="8" name="Footer Placeholder 7">
            <a:extLst>
              <a:ext uri="{FF2B5EF4-FFF2-40B4-BE49-F238E27FC236}">
                <a16:creationId xmlns:a16="http://schemas.microsoft.com/office/drawing/2014/main" id="{55817CEA-26B5-6242-A0DE-337A00C939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EA2CA2-E6D8-044C-B617-8DE6F8CD6E3F}"/>
              </a:ext>
            </a:extLst>
          </p:cNvPr>
          <p:cNvSpPr>
            <a:spLocks noGrp="1"/>
          </p:cNvSpPr>
          <p:nvPr>
            <p:ph type="sldNum" sz="quarter" idx="12"/>
          </p:nvPr>
        </p:nvSpPr>
        <p:spPr/>
        <p:txBody>
          <a:bodyPr/>
          <a:lstStyle/>
          <a:p>
            <a:fld id="{CCFCFC18-C240-5A43-A60F-9D46555A5E4A}" type="slidenum">
              <a:rPr lang="en-US" smtClean="0"/>
              <a:t>‹#›</a:t>
            </a:fld>
            <a:endParaRPr lang="en-US"/>
          </a:p>
        </p:txBody>
      </p:sp>
    </p:spTree>
    <p:extLst>
      <p:ext uri="{BB962C8B-B14F-4D97-AF65-F5344CB8AC3E}">
        <p14:creationId xmlns:p14="http://schemas.microsoft.com/office/powerpoint/2010/main" val="1880716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CE12-8B6C-4545-97D5-C43EF41697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014E4E-387B-B342-9CED-7BB9EC0D4EB6}"/>
              </a:ext>
            </a:extLst>
          </p:cNvPr>
          <p:cNvSpPr>
            <a:spLocks noGrp="1"/>
          </p:cNvSpPr>
          <p:nvPr>
            <p:ph type="dt" sz="half" idx="10"/>
          </p:nvPr>
        </p:nvSpPr>
        <p:spPr/>
        <p:txBody>
          <a:bodyPr/>
          <a:lstStyle/>
          <a:p>
            <a:fld id="{BA90EC4C-9722-7642-A513-A973AB156BA9}" type="datetimeFigureOut">
              <a:rPr lang="en-US" smtClean="0"/>
              <a:t>5/26/21</a:t>
            </a:fld>
            <a:endParaRPr lang="en-US"/>
          </a:p>
        </p:txBody>
      </p:sp>
      <p:sp>
        <p:nvSpPr>
          <p:cNvPr id="4" name="Footer Placeholder 3">
            <a:extLst>
              <a:ext uri="{FF2B5EF4-FFF2-40B4-BE49-F238E27FC236}">
                <a16:creationId xmlns:a16="http://schemas.microsoft.com/office/drawing/2014/main" id="{017ABA13-1BF8-8B4A-831F-B3FC9DCB30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BD48EE-02AF-A34F-A920-ECFF5A2CD321}"/>
              </a:ext>
            </a:extLst>
          </p:cNvPr>
          <p:cNvSpPr>
            <a:spLocks noGrp="1"/>
          </p:cNvSpPr>
          <p:nvPr>
            <p:ph type="sldNum" sz="quarter" idx="12"/>
          </p:nvPr>
        </p:nvSpPr>
        <p:spPr/>
        <p:txBody>
          <a:bodyPr/>
          <a:lstStyle/>
          <a:p>
            <a:fld id="{CCFCFC18-C240-5A43-A60F-9D46555A5E4A}" type="slidenum">
              <a:rPr lang="en-US" smtClean="0"/>
              <a:t>‹#›</a:t>
            </a:fld>
            <a:endParaRPr lang="en-US"/>
          </a:p>
        </p:txBody>
      </p:sp>
    </p:spTree>
    <p:extLst>
      <p:ext uri="{BB962C8B-B14F-4D97-AF65-F5344CB8AC3E}">
        <p14:creationId xmlns:p14="http://schemas.microsoft.com/office/powerpoint/2010/main" val="140543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D8B2A5-2D6B-AC47-AFCF-7ACECD210AAE}"/>
              </a:ext>
            </a:extLst>
          </p:cNvPr>
          <p:cNvSpPr>
            <a:spLocks noGrp="1"/>
          </p:cNvSpPr>
          <p:nvPr>
            <p:ph type="dt" sz="half" idx="10"/>
          </p:nvPr>
        </p:nvSpPr>
        <p:spPr/>
        <p:txBody>
          <a:bodyPr/>
          <a:lstStyle/>
          <a:p>
            <a:fld id="{BA90EC4C-9722-7642-A513-A973AB156BA9}" type="datetimeFigureOut">
              <a:rPr lang="en-US" smtClean="0"/>
              <a:t>5/26/21</a:t>
            </a:fld>
            <a:endParaRPr lang="en-US"/>
          </a:p>
        </p:txBody>
      </p:sp>
      <p:sp>
        <p:nvSpPr>
          <p:cNvPr id="3" name="Footer Placeholder 2">
            <a:extLst>
              <a:ext uri="{FF2B5EF4-FFF2-40B4-BE49-F238E27FC236}">
                <a16:creationId xmlns:a16="http://schemas.microsoft.com/office/drawing/2014/main" id="{BCE0361B-9114-554F-B8A4-6B7FB72179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5A8050-EDC3-A94D-BAA9-9EB55E958AFC}"/>
              </a:ext>
            </a:extLst>
          </p:cNvPr>
          <p:cNvSpPr>
            <a:spLocks noGrp="1"/>
          </p:cNvSpPr>
          <p:nvPr>
            <p:ph type="sldNum" sz="quarter" idx="12"/>
          </p:nvPr>
        </p:nvSpPr>
        <p:spPr/>
        <p:txBody>
          <a:bodyPr/>
          <a:lstStyle/>
          <a:p>
            <a:fld id="{CCFCFC18-C240-5A43-A60F-9D46555A5E4A}" type="slidenum">
              <a:rPr lang="en-US" smtClean="0"/>
              <a:t>‹#›</a:t>
            </a:fld>
            <a:endParaRPr lang="en-US"/>
          </a:p>
        </p:txBody>
      </p:sp>
    </p:spTree>
    <p:extLst>
      <p:ext uri="{BB962C8B-B14F-4D97-AF65-F5344CB8AC3E}">
        <p14:creationId xmlns:p14="http://schemas.microsoft.com/office/powerpoint/2010/main" val="2190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93E7-0646-2141-9EAD-F33F11121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B83A9F-5D75-1147-9CCA-010E91B91F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36EA0A-B6D3-4B4C-A269-107B6C222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B6055C-D036-E048-AD43-64F7B7FEF6B0}"/>
              </a:ext>
            </a:extLst>
          </p:cNvPr>
          <p:cNvSpPr>
            <a:spLocks noGrp="1"/>
          </p:cNvSpPr>
          <p:nvPr>
            <p:ph type="dt" sz="half" idx="10"/>
          </p:nvPr>
        </p:nvSpPr>
        <p:spPr/>
        <p:txBody>
          <a:bodyPr/>
          <a:lstStyle/>
          <a:p>
            <a:fld id="{BA90EC4C-9722-7642-A513-A973AB156BA9}" type="datetimeFigureOut">
              <a:rPr lang="en-US" smtClean="0"/>
              <a:t>5/26/21</a:t>
            </a:fld>
            <a:endParaRPr lang="en-US"/>
          </a:p>
        </p:txBody>
      </p:sp>
      <p:sp>
        <p:nvSpPr>
          <p:cNvPr id="6" name="Footer Placeholder 5">
            <a:extLst>
              <a:ext uri="{FF2B5EF4-FFF2-40B4-BE49-F238E27FC236}">
                <a16:creationId xmlns:a16="http://schemas.microsoft.com/office/drawing/2014/main" id="{3A685046-AF26-CA4C-9BC3-928F5EEF5F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452379-F5FA-4F48-9C36-9B6480914DF4}"/>
              </a:ext>
            </a:extLst>
          </p:cNvPr>
          <p:cNvSpPr>
            <a:spLocks noGrp="1"/>
          </p:cNvSpPr>
          <p:nvPr>
            <p:ph type="sldNum" sz="quarter" idx="12"/>
          </p:nvPr>
        </p:nvSpPr>
        <p:spPr/>
        <p:txBody>
          <a:bodyPr/>
          <a:lstStyle/>
          <a:p>
            <a:fld id="{CCFCFC18-C240-5A43-A60F-9D46555A5E4A}" type="slidenum">
              <a:rPr lang="en-US" smtClean="0"/>
              <a:t>‹#›</a:t>
            </a:fld>
            <a:endParaRPr lang="en-US"/>
          </a:p>
        </p:txBody>
      </p:sp>
    </p:spTree>
    <p:extLst>
      <p:ext uri="{BB962C8B-B14F-4D97-AF65-F5344CB8AC3E}">
        <p14:creationId xmlns:p14="http://schemas.microsoft.com/office/powerpoint/2010/main" val="1288682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C53D-7198-F340-BEED-ACDAFE614C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48858F-5CA6-3D4C-B050-C0058D5334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2F9548-4470-6A4B-B528-5DAE89BB6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79BC88-47AE-BA49-898C-26F3416E65DA}"/>
              </a:ext>
            </a:extLst>
          </p:cNvPr>
          <p:cNvSpPr>
            <a:spLocks noGrp="1"/>
          </p:cNvSpPr>
          <p:nvPr>
            <p:ph type="dt" sz="half" idx="10"/>
          </p:nvPr>
        </p:nvSpPr>
        <p:spPr/>
        <p:txBody>
          <a:bodyPr/>
          <a:lstStyle/>
          <a:p>
            <a:fld id="{BA90EC4C-9722-7642-A513-A973AB156BA9}" type="datetimeFigureOut">
              <a:rPr lang="en-US" smtClean="0"/>
              <a:t>5/26/21</a:t>
            </a:fld>
            <a:endParaRPr lang="en-US"/>
          </a:p>
        </p:txBody>
      </p:sp>
      <p:sp>
        <p:nvSpPr>
          <p:cNvPr id="6" name="Footer Placeholder 5">
            <a:extLst>
              <a:ext uri="{FF2B5EF4-FFF2-40B4-BE49-F238E27FC236}">
                <a16:creationId xmlns:a16="http://schemas.microsoft.com/office/drawing/2014/main" id="{06E5F3BB-47C2-D34E-B315-0167171D5F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2CB4AD-D86F-AF45-B87B-1CEA931120A1}"/>
              </a:ext>
            </a:extLst>
          </p:cNvPr>
          <p:cNvSpPr>
            <a:spLocks noGrp="1"/>
          </p:cNvSpPr>
          <p:nvPr>
            <p:ph type="sldNum" sz="quarter" idx="12"/>
          </p:nvPr>
        </p:nvSpPr>
        <p:spPr/>
        <p:txBody>
          <a:bodyPr/>
          <a:lstStyle/>
          <a:p>
            <a:fld id="{CCFCFC18-C240-5A43-A60F-9D46555A5E4A}" type="slidenum">
              <a:rPr lang="en-US" smtClean="0"/>
              <a:t>‹#›</a:t>
            </a:fld>
            <a:endParaRPr lang="en-US"/>
          </a:p>
        </p:txBody>
      </p:sp>
    </p:spTree>
    <p:extLst>
      <p:ext uri="{BB962C8B-B14F-4D97-AF65-F5344CB8AC3E}">
        <p14:creationId xmlns:p14="http://schemas.microsoft.com/office/powerpoint/2010/main" val="2292716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8551E0-407C-B44A-B1AF-363F1E400F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662B9A-8826-F349-82FB-58903797F7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FA71C-BF98-CA4A-92F6-69B24195B1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0EC4C-9722-7642-A513-A973AB156BA9}" type="datetimeFigureOut">
              <a:rPr lang="en-US" smtClean="0"/>
              <a:t>5/26/21</a:t>
            </a:fld>
            <a:endParaRPr lang="en-US"/>
          </a:p>
        </p:txBody>
      </p:sp>
      <p:sp>
        <p:nvSpPr>
          <p:cNvPr id="5" name="Footer Placeholder 4">
            <a:extLst>
              <a:ext uri="{FF2B5EF4-FFF2-40B4-BE49-F238E27FC236}">
                <a16:creationId xmlns:a16="http://schemas.microsoft.com/office/drawing/2014/main" id="{DCE12C85-1C52-F44B-BD64-0B4EF6E268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6E23F0-A05E-2C4E-9242-0A2E4FB4F6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CFC18-C240-5A43-A60F-9D46555A5E4A}" type="slidenum">
              <a:rPr lang="en-US" smtClean="0"/>
              <a:t>‹#›</a:t>
            </a:fld>
            <a:endParaRPr lang="en-US"/>
          </a:p>
        </p:txBody>
      </p:sp>
    </p:spTree>
    <p:extLst>
      <p:ext uri="{BB962C8B-B14F-4D97-AF65-F5344CB8AC3E}">
        <p14:creationId xmlns:p14="http://schemas.microsoft.com/office/powerpoint/2010/main" val="1027211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7048-25FF-C84A-8BC6-ED50C307E4F8}"/>
              </a:ext>
            </a:extLst>
          </p:cNvPr>
          <p:cNvSpPr>
            <a:spLocks noGrp="1"/>
          </p:cNvSpPr>
          <p:nvPr>
            <p:ph type="ctrTitle"/>
          </p:nvPr>
        </p:nvSpPr>
        <p:spPr/>
        <p:txBody>
          <a:bodyPr/>
          <a:lstStyle/>
          <a:p>
            <a:r>
              <a:rPr lang="en-US" dirty="0"/>
              <a:t>Format for Reviewing Final Report Papers</a:t>
            </a:r>
          </a:p>
        </p:txBody>
      </p:sp>
      <p:sp>
        <p:nvSpPr>
          <p:cNvPr id="3" name="Subtitle 2">
            <a:extLst>
              <a:ext uri="{FF2B5EF4-FFF2-40B4-BE49-F238E27FC236}">
                <a16:creationId xmlns:a16="http://schemas.microsoft.com/office/drawing/2014/main" id="{33097F8E-FA51-CA4A-AD59-03D985F5898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4064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26DF-79D5-DB4F-A21C-75BFD8EFEFCD}"/>
              </a:ext>
            </a:extLst>
          </p:cNvPr>
          <p:cNvSpPr>
            <a:spLocks noGrp="1"/>
          </p:cNvSpPr>
          <p:nvPr>
            <p:ph type="title"/>
          </p:nvPr>
        </p:nvSpPr>
        <p:spPr/>
        <p:txBody>
          <a:bodyPr/>
          <a:lstStyle/>
          <a:p>
            <a:pPr algn="ctr"/>
            <a:r>
              <a:rPr lang="en-US" dirty="0"/>
              <a:t>Format</a:t>
            </a:r>
          </a:p>
        </p:txBody>
      </p:sp>
      <p:sp>
        <p:nvSpPr>
          <p:cNvPr id="3" name="Content Placeholder 2">
            <a:extLst>
              <a:ext uri="{FF2B5EF4-FFF2-40B4-BE49-F238E27FC236}">
                <a16:creationId xmlns:a16="http://schemas.microsoft.com/office/drawing/2014/main" id="{1C0F3F84-B29D-044D-BC1B-CCD451AC5728}"/>
              </a:ext>
            </a:extLst>
          </p:cNvPr>
          <p:cNvSpPr>
            <a:spLocks noGrp="1"/>
          </p:cNvSpPr>
          <p:nvPr>
            <p:ph idx="1"/>
          </p:nvPr>
        </p:nvSpPr>
        <p:spPr/>
        <p:txBody>
          <a:bodyPr/>
          <a:lstStyle/>
          <a:p>
            <a:r>
              <a:rPr lang="en-US" b="1" dirty="0"/>
              <a:t>1. [Summary] In 3-5 sentences, describe the key ideas, experiments, and their significance. </a:t>
            </a:r>
          </a:p>
          <a:p>
            <a:r>
              <a:rPr lang="en-US" b="1" dirty="0"/>
              <a:t>2. [Strengths] What are the strengths of the paper? Clearly explain why these aspects of the paper are valuable.</a:t>
            </a:r>
          </a:p>
          <a:p>
            <a:r>
              <a:rPr lang="en-US" b="1" dirty="0"/>
              <a:t>3. [Weaknesses] What are the weaknesses of the paper? Clearly explain why these aspects of the paper are weak. Please make the comments very concrete based on facts (e.g. list relevant citations if you feel the ideas are not novel). If applicable, please indicate key issues and questions which, if well addressed during the 1-page rebuttal, might influence you to change your rating.</a:t>
            </a:r>
            <a:endParaRPr lang="en-US" dirty="0"/>
          </a:p>
        </p:txBody>
      </p:sp>
    </p:spTree>
    <p:extLst>
      <p:ext uri="{BB962C8B-B14F-4D97-AF65-F5344CB8AC3E}">
        <p14:creationId xmlns:p14="http://schemas.microsoft.com/office/powerpoint/2010/main" val="3318546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35CF-A48C-CB41-A4DC-4215163F3711}"/>
              </a:ext>
            </a:extLst>
          </p:cNvPr>
          <p:cNvSpPr>
            <a:spLocks noGrp="1"/>
          </p:cNvSpPr>
          <p:nvPr>
            <p:ph type="title"/>
          </p:nvPr>
        </p:nvSpPr>
        <p:spPr/>
        <p:txBody>
          <a:bodyPr/>
          <a:lstStyle/>
          <a:p>
            <a:r>
              <a:rPr lang="en-US" b="1" dirty="0"/>
              <a:t>[Reproducibility] Is the method described in this paper reproducible? </a:t>
            </a:r>
            <a:endParaRPr lang="en-US" dirty="0"/>
          </a:p>
        </p:txBody>
      </p:sp>
      <p:sp>
        <p:nvSpPr>
          <p:cNvPr id="3" name="Content Placeholder 2">
            <a:extLst>
              <a:ext uri="{FF2B5EF4-FFF2-40B4-BE49-F238E27FC236}">
                <a16:creationId xmlns:a16="http://schemas.microsoft.com/office/drawing/2014/main" id="{9392F483-4E3A-E644-AA3D-5674B688322D}"/>
              </a:ext>
            </a:extLst>
          </p:cNvPr>
          <p:cNvSpPr>
            <a:spLocks noGrp="1"/>
          </p:cNvSpPr>
          <p:nvPr>
            <p:ph idx="1"/>
          </p:nvPr>
        </p:nvSpPr>
        <p:spPr/>
        <p:txBody>
          <a:bodyPr/>
          <a:lstStyle/>
          <a:p>
            <a:r>
              <a:rPr lang="en-US" dirty="0"/>
              <a:t>Yes: Code / data was provided with the submission / supplemental</a:t>
            </a:r>
          </a:p>
          <a:p>
            <a:r>
              <a:rPr lang="en-US" dirty="0"/>
              <a:t>I believe so: Code / data was promised in the paper</a:t>
            </a:r>
          </a:p>
          <a:p>
            <a:r>
              <a:rPr lang="en-US" dirty="0"/>
              <a:t>The paper includes information that would make it possible to reproduce the methods and experiments</a:t>
            </a:r>
          </a:p>
          <a:p>
            <a:r>
              <a:rPr lang="en-US" dirty="0"/>
              <a:t>I don’t know / can’t tell</a:t>
            </a:r>
          </a:p>
          <a:p>
            <a:r>
              <a:rPr lang="en-US" dirty="0"/>
              <a:t>Not applicable (e.g., theoretical paper)</a:t>
            </a:r>
          </a:p>
          <a:p>
            <a:endParaRPr lang="en-US" dirty="0"/>
          </a:p>
        </p:txBody>
      </p:sp>
    </p:spTree>
    <p:extLst>
      <p:ext uri="{BB962C8B-B14F-4D97-AF65-F5344CB8AC3E}">
        <p14:creationId xmlns:p14="http://schemas.microsoft.com/office/powerpoint/2010/main" val="333709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62F6-1AAA-F240-A7C2-0279B829ACA4}"/>
              </a:ext>
            </a:extLst>
          </p:cNvPr>
          <p:cNvSpPr>
            <a:spLocks noGrp="1"/>
          </p:cNvSpPr>
          <p:nvPr>
            <p:ph type="title"/>
          </p:nvPr>
        </p:nvSpPr>
        <p:spPr/>
        <p:txBody>
          <a:bodyPr>
            <a:normAutofit/>
          </a:bodyPr>
          <a:lstStyle/>
          <a:p>
            <a:r>
              <a:rPr lang="en-US" b="1"/>
              <a:t>[</a:t>
            </a:r>
            <a:r>
              <a:rPr lang="en-US" b="1" dirty="0"/>
              <a:t>Overall rating] Paper rating (pre-rebuttal</a:t>
            </a:r>
            <a:r>
              <a:rPr lang="en-US" b="1"/>
              <a:t>) </a:t>
            </a:r>
            <a:br>
              <a:rPr lang="en-US" dirty="0"/>
            </a:br>
            <a:endParaRPr lang="en-US" dirty="0"/>
          </a:p>
        </p:txBody>
      </p:sp>
      <p:sp>
        <p:nvSpPr>
          <p:cNvPr id="3" name="Content Placeholder 2">
            <a:extLst>
              <a:ext uri="{FF2B5EF4-FFF2-40B4-BE49-F238E27FC236}">
                <a16:creationId xmlns:a16="http://schemas.microsoft.com/office/drawing/2014/main" id="{CEC36166-BC64-E24F-9DF1-DA696194B053}"/>
              </a:ext>
            </a:extLst>
          </p:cNvPr>
          <p:cNvSpPr>
            <a:spLocks noGrp="1"/>
          </p:cNvSpPr>
          <p:nvPr>
            <p:ph idx="1"/>
          </p:nvPr>
        </p:nvSpPr>
        <p:spPr/>
        <p:txBody>
          <a:bodyPr/>
          <a:lstStyle/>
          <a:p>
            <a:r>
              <a:rPr lang="en-US" dirty="0"/>
              <a:t>Strong Accept</a:t>
            </a:r>
          </a:p>
          <a:p>
            <a:r>
              <a:rPr lang="en-US" dirty="0"/>
              <a:t>Weak Accept</a:t>
            </a:r>
          </a:p>
          <a:p>
            <a:r>
              <a:rPr lang="en-US" dirty="0"/>
              <a:t>Borderline</a:t>
            </a:r>
          </a:p>
          <a:p>
            <a:r>
              <a:rPr lang="en-US" dirty="0"/>
              <a:t>Weak Reject</a:t>
            </a:r>
          </a:p>
          <a:p>
            <a:r>
              <a:rPr lang="en-US" dirty="0"/>
              <a:t>Strong Reject</a:t>
            </a:r>
          </a:p>
          <a:p>
            <a:endParaRPr lang="en-US" dirty="0"/>
          </a:p>
        </p:txBody>
      </p:sp>
    </p:spTree>
    <p:extLst>
      <p:ext uri="{BB962C8B-B14F-4D97-AF65-F5344CB8AC3E}">
        <p14:creationId xmlns:p14="http://schemas.microsoft.com/office/powerpoint/2010/main" val="1763449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4A2E-888B-BB48-A9C9-9AC530A06E49}"/>
              </a:ext>
            </a:extLst>
          </p:cNvPr>
          <p:cNvSpPr>
            <a:spLocks noGrp="1"/>
          </p:cNvSpPr>
          <p:nvPr>
            <p:ph type="title"/>
          </p:nvPr>
        </p:nvSpPr>
        <p:spPr/>
        <p:txBody>
          <a:bodyPr>
            <a:normAutofit fontScale="90000"/>
          </a:bodyPr>
          <a:lstStyle/>
          <a:p>
            <a:br>
              <a:rPr lang="en-US" b="1" dirty="0"/>
            </a:br>
            <a:r>
              <a:rPr lang="en-US" b="1" dirty="0"/>
              <a:t>[Confidence] Reviewer's confidence in his/her recommendation * </a:t>
            </a:r>
            <a:r>
              <a:rPr lang="en-US" dirty="0"/>
              <a:t>  </a:t>
            </a:r>
            <a:br>
              <a:rPr lang="en-US" dirty="0"/>
            </a:br>
            <a:endParaRPr lang="en-US" dirty="0"/>
          </a:p>
        </p:txBody>
      </p:sp>
      <p:sp>
        <p:nvSpPr>
          <p:cNvPr id="3" name="Content Placeholder 2">
            <a:extLst>
              <a:ext uri="{FF2B5EF4-FFF2-40B4-BE49-F238E27FC236}">
                <a16:creationId xmlns:a16="http://schemas.microsoft.com/office/drawing/2014/main" id="{BA2A3275-0FD7-2E44-93ED-F33D5784392C}"/>
              </a:ext>
            </a:extLst>
          </p:cNvPr>
          <p:cNvSpPr>
            <a:spLocks noGrp="1"/>
          </p:cNvSpPr>
          <p:nvPr>
            <p:ph idx="1"/>
          </p:nvPr>
        </p:nvSpPr>
        <p:spPr/>
        <p:txBody>
          <a:bodyPr/>
          <a:lstStyle/>
          <a:p>
            <a:r>
              <a:rPr lang="en-US" dirty="0"/>
              <a:t>Very confident</a:t>
            </a:r>
          </a:p>
          <a:p>
            <a:r>
              <a:rPr lang="en-US" dirty="0"/>
              <a:t>Confident</a:t>
            </a:r>
          </a:p>
          <a:p>
            <a:r>
              <a:rPr lang="en-US" dirty="0"/>
              <a:t>Somewhat confident</a:t>
            </a:r>
          </a:p>
          <a:p>
            <a:r>
              <a:rPr lang="en-US" dirty="0"/>
              <a:t>Not confident</a:t>
            </a:r>
          </a:p>
          <a:p>
            <a:endParaRPr lang="en-US" dirty="0"/>
          </a:p>
        </p:txBody>
      </p:sp>
    </p:spTree>
    <p:extLst>
      <p:ext uri="{BB962C8B-B14F-4D97-AF65-F5344CB8AC3E}">
        <p14:creationId xmlns:p14="http://schemas.microsoft.com/office/powerpoint/2010/main" val="3888803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234</Words>
  <Application>Microsoft Macintosh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Format for Reviewing Final Report Papers</vt:lpstr>
      <vt:lpstr>Format</vt:lpstr>
      <vt:lpstr>[Reproducibility] Is the method described in this paper reproducible? </vt:lpstr>
      <vt:lpstr>[Overall rating] Paper rating (pre-rebuttal)  </vt:lpstr>
      <vt:lpstr> [Confidence] Reviewer's confidence in his/her recommendation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Reviewing Final Report Papers</dc:title>
  <dc:creator>Tsung-Ying Ho</dc:creator>
  <cp:lastModifiedBy>Tsung-Ying Ho</cp:lastModifiedBy>
  <cp:revision>3</cp:revision>
  <dcterms:created xsi:type="dcterms:W3CDTF">2021-05-26T03:21:12Z</dcterms:created>
  <dcterms:modified xsi:type="dcterms:W3CDTF">2021-05-26T03:34:10Z</dcterms:modified>
</cp:coreProperties>
</file>