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71" r:id="rId6"/>
    <p:sldId id="272" r:id="rId7"/>
    <p:sldId id="273" r:id="rId8"/>
    <p:sldId id="27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85259"/>
  </p:normalViewPr>
  <p:slideViewPr>
    <p:cSldViewPr snapToGrid="0" snapToObjects="1">
      <p:cViewPr varScale="1">
        <p:scale>
          <a:sx n="59" d="100"/>
          <a:sy n="5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trail/force_com_admin_intermediate" TargetMode="External"/><Relationship Id="rId4" Type="http://schemas.openxmlformats.org/officeDocument/2006/relationships/hyperlink" Target="https://trailhead.salesforce.com/en/trail/force_com_admin_advanced" TargetMode="External"/><Relationship Id="rId5" Type="http://schemas.openxmlformats.org/officeDocument/2006/relationships/hyperlink" Target="http://certification.salesforce.com/administratorover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ilhead.salesforce.com/en/trail/force_com_admin_beginn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well?</a:t>
            </a:r>
          </a:p>
          <a:p>
            <a:r>
              <a:rPr lang="en-US" dirty="0" smtClean="0"/>
              <a:t>What didn’t?</a:t>
            </a:r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Thoughts on </a:t>
            </a:r>
            <a:r>
              <a:rPr lang="en-US" dirty="0" smtClean="0"/>
              <a:t>Objects?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Administration</a:t>
            </a:r>
          </a:p>
          <a:p>
            <a:r>
              <a:rPr lang="en-US" dirty="0" smtClean="0"/>
              <a:t>Workflow Rules</a:t>
            </a:r>
            <a:endParaRPr lang="en-US" dirty="0" smtClean="0"/>
          </a:p>
          <a:p>
            <a:r>
              <a:rPr lang="en-US" dirty="0" smtClean="0"/>
              <a:t>Process Builders</a:t>
            </a:r>
          </a:p>
          <a:p>
            <a:r>
              <a:rPr lang="en-US" dirty="0" smtClean="0"/>
              <a:t>Leads and Queues</a:t>
            </a:r>
          </a:p>
          <a:p>
            <a:r>
              <a:rPr lang="en-US" dirty="0" smtClean="0"/>
              <a:t>Assignment Rules</a:t>
            </a:r>
          </a:p>
          <a:p>
            <a:r>
              <a:rPr lang="en-US" dirty="0" smtClean="0"/>
              <a:t>Auto Response Rules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 Wide Email Footers</a:t>
            </a:r>
          </a:p>
          <a:p>
            <a:r>
              <a:rPr lang="en-US" dirty="0"/>
              <a:t>Folder and Letterheads</a:t>
            </a:r>
          </a:p>
          <a:p>
            <a:r>
              <a:rPr lang="en-US" dirty="0"/>
              <a:t>Email Templates</a:t>
            </a:r>
          </a:p>
          <a:p>
            <a:r>
              <a:rPr lang="en-US" dirty="0" smtClean="0"/>
              <a:t>Email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Email Alerts</a:t>
            </a:r>
          </a:p>
          <a:p>
            <a:pPr lvl="1"/>
            <a:r>
              <a:rPr lang="en-US" dirty="0" smtClean="0"/>
              <a:t>Field Updates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Different Delivery Intervals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Time Based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12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close to writing code</a:t>
            </a:r>
          </a:p>
          <a:p>
            <a:r>
              <a:rPr lang="en-US" dirty="0" smtClean="0"/>
              <a:t>Can create objects</a:t>
            </a:r>
          </a:p>
          <a:p>
            <a:r>
              <a:rPr lang="en-US" dirty="0" smtClean="0"/>
              <a:t>Not very </a:t>
            </a:r>
            <a:r>
              <a:rPr lang="en-US" dirty="0" err="1" smtClean="0"/>
              <a:t>debuggable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5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and Service Console</a:t>
            </a:r>
          </a:p>
          <a:p>
            <a:r>
              <a:rPr lang="en-US" dirty="0" smtClean="0"/>
              <a:t>For Leads</a:t>
            </a:r>
          </a:p>
          <a:p>
            <a:r>
              <a:rPr lang="en-US" dirty="0" smtClean="0"/>
              <a:t>For Cases</a:t>
            </a:r>
          </a:p>
          <a:p>
            <a:r>
              <a:rPr lang="en-US" dirty="0" smtClean="0"/>
              <a:t>Can set values on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Beginner Admin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Intermediate Admin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Advanced Admin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Admin Certification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9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107</Words>
  <Application>Microsoft Macintosh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 3</vt:lpstr>
      <vt:lpstr>Arial</vt:lpstr>
      <vt:lpstr>Ion</vt:lpstr>
      <vt:lpstr>Salesforce 101</vt:lpstr>
      <vt:lpstr>Last Week</vt:lpstr>
      <vt:lpstr>This Week</vt:lpstr>
      <vt:lpstr>Email Administration</vt:lpstr>
      <vt:lpstr>Workflow Rules</vt:lpstr>
      <vt:lpstr>Process Builder</vt:lpstr>
      <vt:lpstr>Assignment Rules</vt:lpstr>
      <vt:lpstr>Next Steps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38</cp:revision>
  <dcterms:created xsi:type="dcterms:W3CDTF">2016-08-31T21:25:06Z</dcterms:created>
  <dcterms:modified xsi:type="dcterms:W3CDTF">2016-10-17T03:37:58Z</dcterms:modified>
</cp:coreProperties>
</file>