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salesforce.com/apex/HTViewHelpDoc?id=limits_general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ess.salesforce.com/ideaSearch" TargetMode="External"/><Relationship Id="rId4" Type="http://schemas.openxmlformats.org/officeDocument/2006/relationships/hyperlink" Target="http://salesforce.stackexchange.com/" TargetMode="External"/><Relationship Id="rId5" Type="http://schemas.openxmlformats.org/officeDocument/2006/relationships/hyperlink" Target="https://appexchange.salesforc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salesforce.com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Christian Linenko</a:t>
            </a:r>
          </a:p>
          <a:p>
            <a:r>
              <a:rPr lang="en-US" dirty="0" smtClean="0"/>
              <a:t>GSO</a:t>
            </a:r>
          </a:p>
          <a:p>
            <a:r>
              <a:rPr lang="en-US" dirty="0" smtClean="0"/>
              <a:t>Salesforce Dev Lead</a:t>
            </a:r>
          </a:p>
          <a:p>
            <a:r>
              <a:rPr lang="en-US" dirty="0" smtClean="0"/>
              <a:t>3.5 years experience</a:t>
            </a:r>
          </a:p>
          <a:p>
            <a:r>
              <a:rPr lang="en-US" dirty="0" smtClean="0"/>
              <a:t>2 Certifications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Salesforce?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Cloud based platform</a:t>
            </a:r>
          </a:p>
          <a:p>
            <a:r>
              <a:rPr lang="en-US" dirty="0" smtClean="0"/>
              <a:t>Multi tenant environment</a:t>
            </a:r>
          </a:p>
          <a:p>
            <a:r>
              <a:rPr lang="en-US" dirty="0" smtClean="0"/>
              <a:t>No Software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85" y="2205318"/>
            <a:ext cx="2717800" cy="2717800"/>
          </a:xfrm>
        </p:spPr>
      </p:pic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lots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can creep up in the strangest places.</a:t>
            </a:r>
          </a:p>
          <a:p>
            <a:r>
              <a:rPr lang="en-US" dirty="0" smtClean="0"/>
              <a:t>Need to be heavily weighed in design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://developer.salesforce.com/en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Ideas: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success.salesforce.com/ideaSearch</a:t>
            </a:r>
            <a:endParaRPr lang="en-US" dirty="0" smtClean="0"/>
          </a:p>
          <a:p>
            <a:r>
              <a:rPr lang="en-US" dirty="0" smtClean="0"/>
              <a:t>Stack Exchange: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://salesforce.stackexchange.com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App Exchange: </a:t>
            </a:r>
            <a:r>
              <a:rPr lang="en-US" dirty="0">
                <a:hlinkClick r:id="rId5"/>
              </a:rPr>
              <a:t>https://appexchange.salesforce.com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75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</vt:lpstr>
      <vt:lpstr>Salesforce 101</vt:lpstr>
      <vt:lpstr>Introductions</vt:lpstr>
      <vt:lpstr>What is Salesforce?</vt:lpstr>
      <vt:lpstr>Limits</vt:lpstr>
      <vt:lpstr>Communities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8</cp:revision>
  <dcterms:created xsi:type="dcterms:W3CDTF">2016-08-31T21:25:06Z</dcterms:created>
  <dcterms:modified xsi:type="dcterms:W3CDTF">2016-08-31T22:31:21Z</dcterms:modified>
</cp:coreProperties>
</file>