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646"/>
  </p:normalViewPr>
  <p:slideViewPr>
    <p:cSldViewPr snapToGrid="0" snapToObjects="1">
      <p:cViewPr varScale="1">
        <p:scale>
          <a:sx n="118" d="100"/>
          <a:sy n="118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8FF8-9BE7-2349-9CDF-C293406FEDF4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ACD87-0BBA-A943-A0BD-F45173EA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github</a:t>
            </a:r>
            <a:r>
              <a:rPr lang="en-US" dirty="0" smtClean="0"/>
              <a:t>,</a:t>
            </a:r>
            <a:r>
              <a:rPr lang="en-US" baseline="0" dirty="0" smtClean="0"/>
              <a:t> intros </a:t>
            </a:r>
            <a:r>
              <a:rPr lang="en-US" baseline="0" smtClean="0"/>
              <a:t>for everyone.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well?</a:t>
            </a:r>
          </a:p>
          <a:p>
            <a:r>
              <a:rPr lang="en-US" dirty="0" smtClean="0"/>
              <a:t>What didn’t?</a:t>
            </a:r>
          </a:p>
          <a:p>
            <a:r>
              <a:rPr lang="en-US" dirty="0" smtClean="0"/>
              <a:t>What did you learn?</a:t>
            </a:r>
          </a:p>
          <a:p>
            <a:r>
              <a:rPr lang="en-US" dirty="0" smtClean="0"/>
              <a:t>Thoughts on Lightning?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5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</a:p>
          <a:p>
            <a:r>
              <a:rPr lang="en-US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32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What you can do</a:t>
            </a:r>
          </a:p>
          <a:p>
            <a:pPr algn="just"/>
            <a:r>
              <a:rPr lang="en-US" dirty="0" smtClean="0"/>
              <a:t>Different based on needs</a:t>
            </a:r>
          </a:p>
          <a:p>
            <a:pPr algn="just"/>
            <a:r>
              <a:rPr lang="en-US" dirty="0" smtClean="0"/>
              <a:t>Read Only</a:t>
            </a:r>
          </a:p>
          <a:p>
            <a:pPr algn="just"/>
            <a:r>
              <a:rPr lang="en-US" dirty="0" smtClean="0"/>
              <a:t>API</a:t>
            </a:r>
          </a:p>
          <a:p>
            <a:pPr algn="just"/>
            <a:r>
              <a:rPr lang="en-US" dirty="0" smtClean="0"/>
              <a:t>System Admin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Ranges</a:t>
            </a:r>
          </a:p>
          <a:p>
            <a:r>
              <a:rPr lang="en-US" dirty="0" smtClean="0"/>
              <a:t>Login Hours</a:t>
            </a:r>
          </a:p>
          <a:p>
            <a:r>
              <a:rPr lang="en-US" dirty="0" smtClean="0"/>
              <a:t>Lockout Period</a:t>
            </a:r>
          </a:p>
        </p:txBody>
      </p:sp>
    </p:spTree>
    <p:extLst>
      <p:ext uri="{BB962C8B-B14F-4D97-AF65-F5344CB8AC3E}">
        <p14:creationId xmlns:p14="http://schemas.microsoft.com/office/powerpoint/2010/main" val="26149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what you can see on a record level</a:t>
            </a:r>
          </a:p>
          <a:p>
            <a:r>
              <a:rPr lang="en-US" dirty="0" smtClean="0"/>
              <a:t>Who can see your records?</a:t>
            </a:r>
          </a:p>
          <a:p>
            <a:r>
              <a:rPr lang="en-US" dirty="0" smtClean="0"/>
              <a:t>Can be overwritten at the </a:t>
            </a:r>
            <a:r>
              <a:rPr lang="en-US" smtClean="0"/>
              <a:t>Org Wide Default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8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what can you see from an object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Level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5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98</Words>
  <Application>Microsoft Macintosh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 3</vt:lpstr>
      <vt:lpstr>Arial</vt:lpstr>
      <vt:lpstr>Ion</vt:lpstr>
      <vt:lpstr>Salesforce 101</vt:lpstr>
      <vt:lpstr>Last Week</vt:lpstr>
      <vt:lpstr>This Week</vt:lpstr>
      <vt:lpstr>Profiles</vt:lpstr>
      <vt:lpstr>Security</vt:lpstr>
      <vt:lpstr>Roles Hierarchy</vt:lpstr>
      <vt:lpstr>Sharing Rules</vt:lpstr>
      <vt:lpstr>Other Security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101</dc:title>
  <dc:creator>Microsoft Office User</dc:creator>
  <cp:lastModifiedBy>Microsoft Office User</cp:lastModifiedBy>
  <cp:revision>18</cp:revision>
  <dcterms:created xsi:type="dcterms:W3CDTF">2016-08-31T21:25:06Z</dcterms:created>
  <dcterms:modified xsi:type="dcterms:W3CDTF">2016-09-21T13:22:27Z</dcterms:modified>
</cp:coreProperties>
</file>