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8" r:id="rId5"/>
    <p:sldId id="271" r:id="rId6"/>
    <p:sldId id="272" r:id="rId7"/>
    <p:sldId id="273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6"/>
    <p:restoredTop sz="85259"/>
  </p:normalViewPr>
  <p:slideViewPr>
    <p:cSldViewPr snapToGrid="0" snapToObjects="1">
      <p:cViewPr varScale="1">
        <p:scale>
          <a:sx n="59" d="100"/>
          <a:sy n="59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448FF8-9BE7-2349-9CDF-C293406FEDF4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ACD87-0BBA-A943-A0BD-F45173EAF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04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ACD87-0BBA-A943-A0BD-F45173EAFA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00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ACD87-0BBA-A943-A0BD-F45173EAFA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69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Salesforce 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</a:t>
            </a:r>
            <a:r>
              <a:rPr lang="en-US" dirty="0" smtClean="0"/>
              <a:t>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66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went well?</a:t>
            </a:r>
          </a:p>
          <a:p>
            <a:r>
              <a:rPr lang="en-US" dirty="0" smtClean="0"/>
              <a:t>What didn’t?</a:t>
            </a:r>
          </a:p>
          <a:p>
            <a:r>
              <a:rPr lang="en-US" dirty="0" smtClean="0"/>
              <a:t>What did you learn?</a:t>
            </a:r>
          </a:p>
          <a:p>
            <a:r>
              <a:rPr lang="en-US" dirty="0" smtClean="0"/>
              <a:t>Thoughts on </a:t>
            </a:r>
            <a:r>
              <a:rPr lang="en-US" dirty="0" smtClean="0"/>
              <a:t>Objects?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5506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 Administration</a:t>
            </a:r>
          </a:p>
          <a:p>
            <a:r>
              <a:rPr lang="en-US" dirty="0" smtClean="0"/>
              <a:t>Workflow Rules</a:t>
            </a:r>
            <a:endParaRPr lang="en-US" dirty="0" smtClean="0"/>
          </a:p>
          <a:p>
            <a:r>
              <a:rPr lang="en-US" dirty="0" smtClean="0"/>
              <a:t>Process Builders</a:t>
            </a:r>
          </a:p>
          <a:p>
            <a:r>
              <a:rPr lang="en-US" dirty="0" smtClean="0"/>
              <a:t>Leads and Queues</a:t>
            </a:r>
          </a:p>
          <a:p>
            <a:r>
              <a:rPr lang="en-US" dirty="0" smtClean="0"/>
              <a:t>Assignment Rules</a:t>
            </a:r>
          </a:p>
          <a:p>
            <a:r>
              <a:rPr lang="en-US" dirty="0" smtClean="0"/>
              <a:t>Auto Response Rules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273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Administration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 Wide Email Footers</a:t>
            </a:r>
          </a:p>
          <a:p>
            <a:r>
              <a:rPr lang="en-US" dirty="0"/>
              <a:t>Folder and Letterheads</a:t>
            </a:r>
          </a:p>
          <a:p>
            <a:r>
              <a:rPr lang="en-US" dirty="0"/>
              <a:t>Email Templates</a:t>
            </a:r>
          </a:p>
          <a:p>
            <a:r>
              <a:rPr lang="en-US" dirty="0" smtClean="0"/>
              <a:t>Email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238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Types</a:t>
            </a:r>
          </a:p>
          <a:p>
            <a:pPr lvl="1"/>
            <a:r>
              <a:rPr lang="en-US" dirty="0" smtClean="0"/>
              <a:t>Email Alerts</a:t>
            </a:r>
          </a:p>
          <a:p>
            <a:pPr lvl="1"/>
            <a:r>
              <a:rPr lang="en-US" dirty="0" smtClean="0"/>
              <a:t>Field Updates</a:t>
            </a:r>
          </a:p>
          <a:p>
            <a:pPr lvl="1"/>
            <a:r>
              <a:rPr lang="en-US" dirty="0" smtClean="0"/>
              <a:t>Tasks</a:t>
            </a:r>
          </a:p>
          <a:p>
            <a:r>
              <a:rPr lang="en-US" dirty="0" smtClean="0"/>
              <a:t>Different Delivery Intervals</a:t>
            </a:r>
          </a:p>
          <a:p>
            <a:pPr lvl="1"/>
            <a:r>
              <a:rPr lang="en-US" dirty="0" smtClean="0"/>
              <a:t>Immediate</a:t>
            </a:r>
          </a:p>
          <a:p>
            <a:pPr lvl="1"/>
            <a:r>
              <a:rPr lang="en-US" dirty="0" smtClean="0"/>
              <a:t>Time Based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5127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</a:t>
            </a:r>
            <a:r>
              <a:rPr lang="en-US" dirty="0" smtClean="0"/>
              <a:t>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close to writing code</a:t>
            </a:r>
          </a:p>
          <a:p>
            <a:r>
              <a:rPr lang="en-US" dirty="0" smtClean="0"/>
              <a:t>Can create objects</a:t>
            </a:r>
          </a:p>
          <a:p>
            <a:r>
              <a:rPr lang="en-US" dirty="0" smtClean="0"/>
              <a:t>Not very </a:t>
            </a:r>
            <a:r>
              <a:rPr lang="en-US" dirty="0" err="1" smtClean="0"/>
              <a:t>debuggable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455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Sales and Service Console</a:t>
            </a:r>
          </a:p>
          <a:p>
            <a:r>
              <a:rPr lang="en-US" dirty="0" smtClean="0"/>
              <a:t>For Leads</a:t>
            </a:r>
          </a:p>
          <a:p>
            <a:r>
              <a:rPr lang="en-US" dirty="0" smtClean="0"/>
              <a:t>For Cases</a:t>
            </a:r>
          </a:p>
          <a:p>
            <a:r>
              <a:rPr lang="en-US" dirty="0" smtClean="0"/>
              <a:t>Can set values on insert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571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533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279</TotalTime>
  <Words>97</Words>
  <Application>Microsoft Macintosh PowerPoint</Application>
  <PresentationFormat>Widescreen</PresentationFormat>
  <Paragraphs>39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Century Gothic</vt:lpstr>
      <vt:lpstr>Wingdings 3</vt:lpstr>
      <vt:lpstr>Arial</vt:lpstr>
      <vt:lpstr>Ion</vt:lpstr>
      <vt:lpstr>Salesforce 101</vt:lpstr>
      <vt:lpstr>Last Week</vt:lpstr>
      <vt:lpstr>This Week</vt:lpstr>
      <vt:lpstr>Email Administration</vt:lpstr>
      <vt:lpstr>Workflow Rules</vt:lpstr>
      <vt:lpstr>Process Builder</vt:lpstr>
      <vt:lpstr>Assignment Rules</vt:lpstr>
      <vt:lpstr>Homework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Salesforce 101</dc:title>
  <dc:creator>Microsoft Office User</dc:creator>
  <cp:lastModifiedBy>Microsoft Office User</cp:lastModifiedBy>
  <cp:revision>37</cp:revision>
  <dcterms:created xsi:type="dcterms:W3CDTF">2016-08-31T21:25:06Z</dcterms:created>
  <dcterms:modified xsi:type="dcterms:W3CDTF">2016-10-17T03:34:43Z</dcterms:modified>
</cp:coreProperties>
</file>