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5290"/>
  </p:normalViewPr>
  <p:slideViewPr>
    <p:cSldViewPr snapToGrid="0" snapToObjects="1">
      <p:cViewPr varScale="1">
        <p:scale>
          <a:sx n="106" d="100"/>
          <a:sy n="106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8FF8-9BE7-2349-9CDF-C293406FEDF4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ACD87-0BBA-A943-A0BD-F45173EA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github</a:t>
            </a:r>
            <a:r>
              <a:rPr lang="en-US" dirty="0" smtClean="0"/>
              <a:t>,</a:t>
            </a:r>
            <a:r>
              <a:rPr lang="en-US" baseline="0" dirty="0" smtClean="0"/>
              <a:t> intros </a:t>
            </a:r>
            <a:r>
              <a:rPr lang="en-US" baseline="0" smtClean="0"/>
              <a:t>for everyone.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calculations</a:t>
            </a:r>
          </a:p>
          <a:p>
            <a:r>
              <a:rPr lang="en-US" dirty="0" smtClean="0"/>
              <a:t>Use of access</a:t>
            </a:r>
          </a:p>
          <a:p>
            <a:r>
              <a:rPr lang="en-US" dirty="0" smtClean="0"/>
              <a:t>Calculated at runtime</a:t>
            </a:r>
          </a:p>
          <a:p>
            <a:r>
              <a:rPr lang="en-US" dirty="0" smtClean="0"/>
              <a:t>Don’t use too 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7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require a new object</a:t>
            </a:r>
          </a:p>
          <a:p>
            <a:r>
              <a:rPr lang="en-US" dirty="0" smtClean="0"/>
              <a:t>Controls page layout assignment</a:t>
            </a:r>
          </a:p>
          <a:p>
            <a:r>
              <a:rPr lang="en-US" dirty="0" smtClean="0"/>
              <a:t>Controls picklist values</a:t>
            </a:r>
          </a:p>
          <a:p>
            <a:r>
              <a:rPr lang="en-US" dirty="0" smtClean="0"/>
              <a:t>Don’t create too 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6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it all comes together</a:t>
            </a:r>
          </a:p>
          <a:p>
            <a:r>
              <a:rPr lang="en-US" dirty="0" smtClean="0"/>
              <a:t>Can be used to make fields required</a:t>
            </a:r>
          </a:p>
          <a:p>
            <a:r>
              <a:rPr lang="en-US" dirty="0" smtClean="0"/>
              <a:t>Don’t make too 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4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Dataloader</a:t>
            </a:r>
            <a:r>
              <a:rPr lang="en-US" dirty="0" smtClean="0"/>
              <a:t> app</a:t>
            </a:r>
          </a:p>
          <a:p>
            <a:r>
              <a:rPr lang="en-US" dirty="0" err="1" smtClean="0"/>
              <a:t>Dataloader.io</a:t>
            </a:r>
            <a:endParaRPr lang="en-US" dirty="0" smtClean="0"/>
          </a:p>
          <a:p>
            <a:r>
              <a:rPr lang="en-US" dirty="0" smtClean="0"/>
              <a:t>Can be used to mass insert/update/delete/</a:t>
            </a:r>
            <a:r>
              <a:rPr lang="en-US" dirty="0" err="1" smtClean="0"/>
              <a:t>reparent</a:t>
            </a:r>
            <a:r>
              <a:rPr lang="en-US" dirty="0" smtClean="0"/>
              <a:t> records</a:t>
            </a:r>
          </a:p>
          <a:p>
            <a:r>
              <a:rPr lang="en-US" smtClean="0"/>
              <a:t>Used a 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well?</a:t>
            </a:r>
          </a:p>
          <a:p>
            <a:r>
              <a:rPr lang="en-US" dirty="0" smtClean="0"/>
              <a:t>What didn’t?</a:t>
            </a:r>
          </a:p>
          <a:p>
            <a:r>
              <a:rPr lang="en-US" dirty="0" smtClean="0"/>
              <a:t>What did you learn?</a:t>
            </a:r>
          </a:p>
          <a:p>
            <a:r>
              <a:rPr lang="en-US" dirty="0" smtClean="0"/>
              <a:t>Thoughts on </a:t>
            </a:r>
            <a:r>
              <a:rPr lang="en-US" dirty="0" smtClean="0"/>
              <a:t>Security?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5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  <a:p>
            <a:r>
              <a:rPr lang="en-US" dirty="0" smtClean="0"/>
              <a:t>Fields</a:t>
            </a:r>
          </a:p>
          <a:p>
            <a:r>
              <a:rPr lang="en-US" dirty="0" smtClean="0"/>
              <a:t>Record Types</a:t>
            </a:r>
          </a:p>
          <a:p>
            <a:r>
              <a:rPr lang="en-US" dirty="0" smtClean="0"/>
              <a:t>Page Layouts</a:t>
            </a:r>
          </a:p>
          <a:p>
            <a:r>
              <a:rPr lang="en-US" dirty="0" smtClean="0"/>
              <a:t>Managing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Objects</a:t>
            </a:r>
          </a:p>
          <a:p>
            <a:r>
              <a:rPr lang="en-US" dirty="0" smtClean="0"/>
              <a:t>Custom Objects</a:t>
            </a:r>
          </a:p>
          <a:p>
            <a:r>
              <a:rPr lang="en-US" dirty="0" smtClean="0"/>
              <a:t>External Objects</a:t>
            </a:r>
          </a:p>
          <a:p>
            <a:r>
              <a:rPr lang="en-US" dirty="0" smtClean="0"/>
              <a:t>Different types of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2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these as much as you can</a:t>
            </a:r>
          </a:p>
          <a:p>
            <a:r>
              <a:rPr lang="en-US" dirty="0" smtClean="0"/>
              <a:t>They are limited though</a:t>
            </a:r>
          </a:p>
          <a:p>
            <a:r>
              <a:rPr lang="en-US" dirty="0" smtClean="0"/>
              <a:t>Can’t create new ones</a:t>
            </a:r>
          </a:p>
          <a:p>
            <a:r>
              <a:rPr lang="en-US" dirty="0" smtClean="0"/>
              <a:t>Can’t customize everything (WF, triggers)</a:t>
            </a:r>
          </a:p>
        </p:txBody>
      </p:sp>
    </p:spTree>
    <p:extLst>
      <p:ext uri="{BB962C8B-B14F-4D97-AF65-F5344CB8AC3E}">
        <p14:creationId xmlns:p14="http://schemas.microsoft.com/office/powerpoint/2010/main" val="19182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build everything</a:t>
            </a:r>
          </a:p>
          <a:p>
            <a:r>
              <a:rPr lang="en-US" dirty="0" smtClean="0"/>
              <a:t>Full customization</a:t>
            </a:r>
          </a:p>
          <a:p>
            <a:r>
              <a:rPr lang="en-US" dirty="0" smtClean="0"/>
              <a:t>Can access it from anywhere</a:t>
            </a:r>
          </a:p>
          <a:p>
            <a:r>
              <a:rPr lang="en-US" dirty="0" smtClean="0"/>
              <a:t>Don’t make too many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change them (for the most part)</a:t>
            </a:r>
          </a:p>
          <a:p>
            <a:r>
              <a:rPr lang="en-US" dirty="0" smtClean="0"/>
              <a:t>Available for field tracking</a:t>
            </a:r>
          </a:p>
        </p:txBody>
      </p:sp>
    </p:spTree>
    <p:extLst>
      <p:ext uri="{BB962C8B-B14F-4D97-AF65-F5344CB8AC3E}">
        <p14:creationId xmlns:p14="http://schemas.microsoft.com/office/powerpoint/2010/main" val="121317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added to any object (standard and custom)</a:t>
            </a:r>
          </a:p>
          <a:p>
            <a:r>
              <a:rPr lang="en-US" dirty="0" smtClean="0"/>
              <a:t>There are tons of different types</a:t>
            </a:r>
          </a:p>
          <a:p>
            <a:r>
              <a:rPr lang="en-US" dirty="0" smtClean="0"/>
              <a:t>Available for field tracking</a:t>
            </a:r>
          </a:p>
          <a:p>
            <a:r>
              <a:rPr lang="en-US" dirty="0" smtClean="0"/>
              <a:t>Don’t create too many</a:t>
            </a:r>
          </a:p>
        </p:txBody>
      </p:sp>
    </p:spTree>
    <p:extLst>
      <p:ext uri="{BB962C8B-B14F-4D97-AF65-F5344CB8AC3E}">
        <p14:creationId xmlns:p14="http://schemas.microsoft.com/office/powerpoint/2010/main" val="160624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enforce business rules</a:t>
            </a:r>
          </a:p>
          <a:p>
            <a:r>
              <a:rPr lang="en-US" dirty="0" smtClean="0"/>
              <a:t>Helps keep your data clean</a:t>
            </a:r>
          </a:p>
          <a:p>
            <a:r>
              <a:rPr lang="en-US" dirty="0" smtClean="0"/>
              <a:t>Should be used in conjunction with field settings</a:t>
            </a:r>
          </a:p>
          <a:p>
            <a:r>
              <a:rPr lang="en-US" dirty="0" smtClean="0"/>
              <a:t>Can break unit tests</a:t>
            </a:r>
          </a:p>
          <a:p>
            <a:r>
              <a:rPr lang="en-US" dirty="0" smtClean="0"/>
              <a:t>Don’t create too 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3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231</Words>
  <Application>Microsoft Macintosh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Wingdings 3</vt:lpstr>
      <vt:lpstr>Arial</vt:lpstr>
      <vt:lpstr>Ion</vt:lpstr>
      <vt:lpstr>Salesforce 101</vt:lpstr>
      <vt:lpstr>Last Week</vt:lpstr>
      <vt:lpstr>This Week</vt:lpstr>
      <vt:lpstr>Objects</vt:lpstr>
      <vt:lpstr>Standard Objects</vt:lpstr>
      <vt:lpstr>Custom Objects</vt:lpstr>
      <vt:lpstr>Standard Fields</vt:lpstr>
      <vt:lpstr>Custom Fields</vt:lpstr>
      <vt:lpstr>Validation Rules</vt:lpstr>
      <vt:lpstr>Formula Fields</vt:lpstr>
      <vt:lpstr>Record Types</vt:lpstr>
      <vt:lpstr>Page Layouts</vt:lpstr>
      <vt:lpstr>Data Management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101</dc:title>
  <dc:creator>Microsoft Office User</dc:creator>
  <cp:lastModifiedBy>Microsoft Office User</cp:lastModifiedBy>
  <cp:revision>32</cp:revision>
  <dcterms:created xsi:type="dcterms:W3CDTF">2016-08-31T21:25:06Z</dcterms:created>
  <dcterms:modified xsi:type="dcterms:W3CDTF">2016-10-11T04:06:12Z</dcterms:modified>
</cp:coreProperties>
</file>