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32"/>
  </p:normalViewPr>
  <p:slideViewPr>
    <p:cSldViewPr snapToGrid="0" snapToObjects="1">
      <p:cViewPr varScale="1">
        <p:scale>
          <a:sx n="65" d="100"/>
          <a:sy n="65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8FF8-9BE7-2349-9CDF-C293406FEDF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CD87-0BBA-A943-A0BD-F45173EA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github</a:t>
            </a:r>
            <a:r>
              <a:rPr lang="en-US" dirty="0" smtClean="0"/>
              <a:t>,</a:t>
            </a:r>
            <a:r>
              <a:rPr lang="en-US" baseline="0" dirty="0" smtClean="0"/>
              <a:t> intros </a:t>
            </a:r>
            <a:r>
              <a:rPr lang="en-US" baseline="0" smtClean="0"/>
              <a:t>for everyone.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developer.salesforce.com</a:t>
            </a:r>
            <a:r>
              <a:rPr lang="en-US" dirty="0" smtClean="0"/>
              <a:t>/docs/</a:t>
            </a:r>
            <a:r>
              <a:rPr lang="en-US" dirty="0" err="1" smtClean="0"/>
              <a:t>atlas.en-us.apexcode.meta</a:t>
            </a:r>
            <a:r>
              <a:rPr lang="en-US" dirty="0" smtClean="0"/>
              <a:t>/</a:t>
            </a:r>
            <a:r>
              <a:rPr lang="en-US" dirty="0" err="1" smtClean="0"/>
              <a:t>apexcode</a:t>
            </a:r>
            <a:r>
              <a:rPr lang="en-US" dirty="0" smtClean="0"/>
              <a:t>/</a:t>
            </a:r>
            <a:r>
              <a:rPr lang="en-US" dirty="0" err="1" smtClean="0"/>
              <a:t>apex_intro_what_is_apex.htm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stuff using execute </a:t>
            </a:r>
            <a:r>
              <a:rPr lang="en-US" dirty="0" err="1" smtClean="0"/>
              <a:t>anonomys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some SOQL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a simple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CD87-0BBA-A943-A0BD-F45173EAF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Salesforce </a:t>
            </a:r>
            <a:r>
              <a:rPr lang="en-US" smtClean="0"/>
              <a:t>201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Week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custom object table called Case Routing</a:t>
            </a:r>
          </a:p>
          <a:p>
            <a:pPr lvl="1"/>
            <a:r>
              <a:rPr lang="en-US" dirty="0" smtClean="0"/>
              <a:t>Name (auto number)</a:t>
            </a:r>
          </a:p>
          <a:p>
            <a:pPr lvl="1"/>
            <a:r>
              <a:rPr lang="en-US" dirty="0" smtClean="0"/>
              <a:t>Type (String 255, unique)</a:t>
            </a:r>
          </a:p>
          <a:p>
            <a:pPr lvl="1"/>
            <a:r>
              <a:rPr lang="en-US" dirty="0" smtClean="0"/>
              <a:t>Queue Name</a:t>
            </a:r>
          </a:p>
          <a:p>
            <a:r>
              <a:rPr lang="en-US" dirty="0" smtClean="0"/>
              <a:t>When a case is created or updated and the type matches a value in the Case Routing Table, assign the record owner to the Queue.</a:t>
            </a:r>
          </a:p>
          <a:p>
            <a:r>
              <a:rPr lang="en-US" dirty="0" smtClean="0"/>
              <a:t>No business logic in trigger (call a helper class).</a:t>
            </a:r>
          </a:p>
          <a:p>
            <a:r>
              <a:rPr lang="en-US" dirty="0" smtClean="0"/>
              <a:t>Has to be unit tested 90% or higher.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09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Apex is a strongly typed, object-oriented programming language that allows developers to execute flow and transaction control statements on the </a:t>
            </a:r>
            <a:r>
              <a:rPr lang="en-US" dirty="0" err="1"/>
              <a:t>Force.com</a:t>
            </a:r>
            <a:r>
              <a:rPr lang="en-US" dirty="0"/>
              <a:t> platform server in conjunction with calls to the </a:t>
            </a:r>
            <a:r>
              <a:rPr lang="en-US" dirty="0" err="1" smtClean="0"/>
              <a:t>Force.com</a:t>
            </a:r>
            <a:r>
              <a:rPr lang="en-US" dirty="0"/>
              <a:t> </a:t>
            </a:r>
            <a:r>
              <a:rPr lang="en-US" dirty="0" smtClean="0"/>
              <a:t>API.</a:t>
            </a:r>
          </a:p>
          <a:p>
            <a:r>
              <a:rPr lang="en-US" dirty="0" smtClean="0"/>
              <a:t>Looks like JAVA</a:t>
            </a:r>
          </a:p>
          <a:p>
            <a:r>
              <a:rPr lang="en-US" dirty="0" smtClean="0"/>
              <a:t>Works like a stored procedure</a:t>
            </a:r>
          </a:p>
          <a:p>
            <a:r>
              <a:rPr lang="en-US" dirty="0" smtClean="0"/>
              <a:t>Fires business logic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it fire?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31" y="2052638"/>
            <a:ext cx="3545714" cy="4195762"/>
          </a:xfrm>
        </p:spPr>
      </p:pic>
    </p:spTree>
    <p:extLst>
      <p:ext uri="{BB962C8B-B14F-4D97-AF65-F5344CB8AC3E}">
        <p14:creationId xmlns:p14="http://schemas.microsoft.com/office/powerpoint/2010/main" val="213417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SOQL is SFDC’s SQL language</a:t>
            </a:r>
          </a:p>
          <a:p>
            <a:r>
              <a:rPr lang="en-US" dirty="0" smtClean="0"/>
              <a:t>Used to query the database</a:t>
            </a:r>
          </a:p>
          <a:p>
            <a:r>
              <a:rPr lang="en-US" dirty="0" smtClean="0"/>
              <a:t>Should be used sparingly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9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when records are updated</a:t>
            </a:r>
          </a:p>
          <a:p>
            <a:r>
              <a:rPr lang="en-US" dirty="0" smtClean="0"/>
              <a:t>Are available for most objects (standard and custom)</a:t>
            </a:r>
          </a:p>
          <a:p>
            <a:r>
              <a:rPr lang="en-US" dirty="0" smtClean="0"/>
              <a:t>Best practice</a:t>
            </a:r>
          </a:p>
          <a:p>
            <a:pPr lvl="1"/>
            <a:r>
              <a:rPr lang="en-US" dirty="0" smtClean="0"/>
              <a:t>1 per object</a:t>
            </a:r>
          </a:p>
          <a:p>
            <a:pPr lvl="1"/>
            <a:r>
              <a:rPr lang="en-US" dirty="0" smtClean="0"/>
              <a:t>No business logic in them</a:t>
            </a:r>
          </a:p>
          <a:p>
            <a:r>
              <a:rPr lang="en-US" dirty="0" smtClean="0"/>
              <a:t>Before and after insert, update, and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4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has to be unit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3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1082</TotalTime>
  <Words>224</Words>
  <Application>Microsoft Macintosh PowerPoint</Application>
  <PresentationFormat>Widescreen</PresentationFormat>
  <Paragraphs>45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Wingdings 3</vt:lpstr>
      <vt:lpstr>Arial</vt:lpstr>
      <vt:lpstr>Ion</vt:lpstr>
      <vt:lpstr>Salesforce 201</vt:lpstr>
      <vt:lpstr>Apex</vt:lpstr>
      <vt:lpstr>Where can it fire?</vt:lpstr>
      <vt:lpstr>Try it out</vt:lpstr>
      <vt:lpstr>SOQL Query</vt:lpstr>
      <vt:lpstr>Try it out</vt:lpstr>
      <vt:lpstr>Triggers</vt:lpstr>
      <vt:lpstr>Try it out</vt:lpstr>
      <vt:lpstr>Unit test </vt:lpstr>
      <vt:lpstr>Try it out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19</cp:revision>
  <dcterms:created xsi:type="dcterms:W3CDTF">2016-08-31T21:25:06Z</dcterms:created>
  <dcterms:modified xsi:type="dcterms:W3CDTF">2016-10-24T20:07:37Z</dcterms:modified>
</cp:coreProperties>
</file>