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32E3-D800-604A-A45A-6BF608B35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5F3AF-3A68-A141-AA79-0503F10C4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5C4F-65A5-9F4E-ACB7-4A9018B8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F1F1-1E91-D646-9C08-D644C9C2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00D0-D129-0242-898F-A17C5400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3C22-46FC-BB47-B220-E0489A42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3F160-D22C-0D4C-A37A-76799BE4F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0157-A07F-214D-8CCD-01D81B15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AE33-A697-A04D-9D35-C9BD7840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885F9-5E02-8047-997F-3E72E5E8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F1D8F-E5A0-1B44-8A5E-F39F43A8D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78AA0-F032-884D-B577-70BD53AB9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0CC3-E1E4-D848-986B-E1F5D9DE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0B5F-0CD5-834D-97AF-A213B2A8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7F08-D4AE-A640-A777-DAEFCE89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F366-6BE8-344E-B4E6-A7386D64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C194-A42C-F144-854E-C186D51B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7359-88BA-D247-9331-7DCC2020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AA6E-949C-B340-8378-CF9C8297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4B2C-7DCB-BE4B-B221-52EDA699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19E1-0C70-B24F-B326-31994D19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1470-4394-F548-982F-90EDE169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B2301-1130-E745-85C2-1F5CC97D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DD28D-5F08-F647-87CE-02379857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9180-CEC5-B242-9A72-B9C39E34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1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AFB3-81CF-0446-AE79-A88616C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CAC4-12A3-1746-973C-AE025C477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85104-4313-EE4A-8C8D-96A982248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191F9-2D12-E74C-B6F5-BE408FDF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4994D-2CB6-8045-80FD-07EABE71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6AE11-DDE1-614E-8CA3-8F2DF33F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DFA8-BD96-E849-980F-1468E2A8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B73C4-E62D-7A4D-A2F4-AE3A58E8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6F742-638B-924F-A79D-D7589AA3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F4DC4-19C7-A94D-A7E9-C33FA15C7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6C923-1F19-6842-9F3C-D51DC5191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8BDA8-66C3-5644-BC50-E357C3A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DAFA5-7161-7343-BD9B-AB898B4B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54C46-79CD-A748-85DF-CEAACAFC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CC83-A57D-2E49-A9D2-BEE46821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69F0A-C0C9-AA49-AD50-56517181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91A59-BC3C-6443-B40C-B2299D66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47139-807E-3947-BAE8-46071F41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29C9B-E2C8-7F45-8E94-15CF5F39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D3D02-1DF8-A142-A94B-2B8CCF41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37311-A0FF-4143-88F6-3B7FC671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0CA9-7C42-7948-8035-1B1AD40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731C2-0624-4B4B-88E6-6DC1591E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283E1-6F18-D244-A802-30130E7B6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429B2-AD55-5949-842E-FD570F7A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C5FD7-7125-9441-8D2C-A7FF617E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9D757-0ED6-8347-9810-286D6804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F598-5058-3E42-990E-730AFCFB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05E81-D81E-0943-8286-0724CED79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AD18A-E066-5F48-821B-B78BB41F8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0E2B-8ECB-B045-AE99-2A04B0B2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41AF1-9634-E941-B0C4-37FB08E5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93F98-90BE-2841-B4F1-43950610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E23FA-5205-A74B-B05C-EAB2CA4C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258F7-DF65-0449-BBD6-793457F38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06C1-D6E7-7543-A91B-01A33BB83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064C-BDEA-344F-B685-D76B3FE8CE3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D844-4634-F34A-B401-5AF390EBF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6097-4BD9-7F4B-BDEB-B70C13BB8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942F-8C6D-7F42-9C98-C3603EAFF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DB3D406-520E-8541-93E6-08CB44DCC89E}"/>
              </a:ext>
            </a:extLst>
          </p:cNvPr>
          <p:cNvSpPr/>
          <p:nvPr/>
        </p:nvSpPr>
        <p:spPr>
          <a:xfrm>
            <a:off x="2281515" y="1147481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EEECF-1AD1-594B-85CA-3B98B24C66A4}"/>
              </a:ext>
            </a:extLst>
          </p:cNvPr>
          <p:cNvSpPr/>
          <p:nvPr/>
        </p:nvSpPr>
        <p:spPr>
          <a:xfrm>
            <a:off x="1618127" y="1757081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EEB206-E30C-D948-B139-2A42BBB776B1}"/>
              </a:ext>
            </a:extLst>
          </p:cNvPr>
          <p:cNvSpPr/>
          <p:nvPr/>
        </p:nvSpPr>
        <p:spPr>
          <a:xfrm>
            <a:off x="2082049" y="1956547"/>
            <a:ext cx="398932" cy="398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723A85-D457-614E-BD59-45AF0676BFCA}"/>
              </a:ext>
            </a:extLst>
          </p:cNvPr>
          <p:cNvSpPr/>
          <p:nvPr/>
        </p:nvSpPr>
        <p:spPr>
          <a:xfrm>
            <a:off x="2810433" y="1557615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10FB3A-1E29-8144-813B-5B6BEAB658C9}"/>
              </a:ext>
            </a:extLst>
          </p:cNvPr>
          <p:cNvSpPr/>
          <p:nvPr/>
        </p:nvSpPr>
        <p:spPr>
          <a:xfrm>
            <a:off x="3124198" y="815787"/>
            <a:ext cx="398932" cy="398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71D715-4ECD-1648-BC9D-F7A45A0D33DE}"/>
              </a:ext>
            </a:extLst>
          </p:cNvPr>
          <p:cNvSpPr/>
          <p:nvPr/>
        </p:nvSpPr>
        <p:spPr>
          <a:xfrm>
            <a:off x="2640101" y="2156013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570BBD-7552-3F4C-8447-CB8F01602A12}"/>
              </a:ext>
            </a:extLst>
          </p:cNvPr>
          <p:cNvSpPr/>
          <p:nvPr/>
        </p:nvSpPr>
        <p:spPr>
          <a:xfrm>
            <a:off x="3039033" y="1935261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2EF37-B0EE-6B44-9CBE-A84E0B97613D}"/>
              </a:ext>
            </a:extLst>
          </p:cNvPr>
          <p:cNvSpPr/>
          <p:nvPr/>
        </p:nvSpPr>
        <p:spPr>
          <a:xfrm>
            <a:off x="5123327" y="1348627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DC1CD7-6DA9-5A45-8D3A-DA7C5A067DF5}"/>
              </a:ext>
            </a:extLst>
          </p:cNvPr>
          <p:cNvSpPr/>
          <p:nvPr/>
        </p:nvSpPr>
        <p:spPr>
          <a:xfrm>
            <a:off x="5472950" y="1915083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19912-5AE8-5D4A-9A8E-43466C2ABA96}"/>
              </a:ext>
            </a:extLst>
          </p:cNvPr>
          <p:cNvSpPr/>
          <p:nvPr/>
        </p:nvSpPr>
        <p:spPr>
          <a:xfrm>
            <a:off x="5641037" y="1475252"/>
            <a:ext cx="398932" cy="398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961C20-A685-574A-8C9D-D2F7F87C5174}"/>
              </a:ext>
            </a:extLst>
          </p:cNvPr>
          <p:cNvSpPr/>
          <p:nvPr/>
        </p:nvSpPr>
        <p:spPr>
          <a:xfrm>
            <a:off x="2281515" y="4184283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B3308E-E556-004B-9DC1-725B2C924A99}"/>
              </a:ext>
            </a:extLst>
          </p:cNvPr>
          <p:cNvSpPr/>
          <p:nvPr/>
        </p:nvSpPr>
        <p:spPr>
          <a:xfrm>
            <a:off x="1618127" y="4793883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04E86E-F9A2-924B-B518-72CF9515BB42}"/>
              </a:ext>
            </a:extLst>
          </p:cNvPr>
          <p:cNvSpPr/>
          <p:nvPr/>
        </p:nvSpPr>
        <p:spPr>
          <a:xfrm>
            <a:off x="2082049" y="4993349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B9EA8-C4C3-4446-A27F-83A9CF3E6B5D}"/>
              </a:ext>
            </a:extLst>
          </p:cNvPr>
          <p:cNvSpPr/>
          <p:nvPr/>
        </p:nvSpPr>
        <p:spPr>
          <a:xfrm>
            <a:off x="2810433" y="4594417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47DF03-7DFF-F24F-B7D8-5EE5FB9E41E9}"/>
              </a:ext>
            </a:extLst>
          </p:cNvPr>
          <p:cNvSpPr/>
          <p:nvPr/>
        </p:nvSpPr>
        <p:spPr>
          <a:xfrm>
            <a:off x="3124198" y="3852589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AC267E-4630-E64E-93FB-CFC818EA8564}"/>
              </a:ext>
            </a:extLst>
          </p:cNvPr>
          <p:cNvSpPr/>
          <p:nvPr/>
        </p:nvSpPr>
        <p:spPr>
          <a:xfrm>
            <a:off x="2640101" y="5192815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05DF3C-F4E0-4A42-BC8E-61627658747D}"/>
              </a:ext>
            </a:extLst>
          </p:cNvPr>
          <p:cNvSpPr/>
          <p:nvPr/>
        </p:nvSpPr>
        <p:spPr>
          <a:xfrm>
            <a:off x="3039033" y="4972063"/>
            <a:ext cx="398932" cy="3989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4070FB-B55A-E34D-92DE-CC3B86F112B2}"/>
              </a:ext>
            </a:extLst>
          </p:cNvPr>
          <p:cNvSpPr/>
          <p:nvPr/>
        </p:nvSpPr>
        <p:spPr>
          <a:xfrm>
            <a:off x="5123327" y="4385429"/>
            <a:ext cx="398932" cy="398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7697B0-6801-8B47-9682-19CE6FDB810C}"/>
              </a:ext>
            </a:extLst>
          </p:cNvPr>
          <p:cNvSpPr/>
          <p:nvPr/>
        </p:nvSpPr>
        <p:spPr>
          <a:xfrm>
            <a:off x="5472950" y="4951885"/>
            <a:ext cx="398932" cy="398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32B52F-4D08-7B40-BF31-C2183AA347CA}"/>
              </a:ext>
            </a:extLst>
          </p:cNvPr>
          <p:cNvSpPr/>
          <p:nvPr/>
        </p:nvSpPr>
        <p:spPr>
          <a:xfrm>
            <a:off x="5641037" y="4512054"/>
            <a:ext cx="398932" cy="398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B58A26-C473-C049-B2E2-C260D35D4F7F}"/>
              </a:ext>
            </a:extLst>
          </p:cNvPr>
          <p:cNvSpPr/>
          <p:nvPr/>
        </p:nvSpPr>
        <p:spPr>
          <a:xfrm>
            <a:off x="950259" y="573740"/>
            <a:ext cx="5934635" cy="226807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658ED8-0C0F-BF48-A6E6-4C6814165612}"/>
              </a:ext>
            </a:extLst>
          </p:cNvPr>
          <p:cNvSpPr txBox="1"/>
          <p:nvPr/>
        </p:nvSpPr>
        <p:spPr>
          <a:xfrm>
            <a:off x="986119" y="627530"/>
            <a:ext cx="55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1)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6FFA73-35A7-4A43-835C-9C15FC7A2A3E}"/>
              </a:ext>
            </a:extLst>
          </p:cNvPr>
          <p:cNvSpPr/>
          <p:nvPr/>
        </p:nvSpPr>
        <p:spPr>
          <a:xfrm>
            <a:off x="950259" y="3616698"/>
            <a:ext cx="5934635" cy="226807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8BED32-F6E2-364F-BBF1-BC08FC1D83BA}"/>
              </a:ext>
            </a:extLst>
          </p:cNvPr>
          <p:cNvSpPr txBox="1"/>
          <p:nvPr/>
        </p:nvSpPr>
        <p:spPr>
          <a:xfrm>
            <a:off x="986119" y="3670488"/>
            <a:ext cx="55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08418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2020-06-25T12:29:03Z</dcterms:created>
  <dcterms:modified xsi:type="dcterms:W3CDTF">2020-06-25T12:35:43Z</dcterms:modified>
</cp:coreProperties>
</file>