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637"/>
  </p:normalViewPr>
  <p:slideViewPr>
    <p:cSldViewPr snapToGrid="0" snapToObjects="1">
      <p:cViewPr>
        <p:scale>
          <a:sx n="155" d="100"/>
          <a:sy n="155" d="100"/>
        </p:scale>
        <p:origin x="3680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A88C-B987-484F-BA6E-D06F2985D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4E752-E4E1-824B-9E67-F200A4562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4896-7367-C74A-90A8-13366D6E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9F4B-7CCA-CA4E-94E4-8363BDB79A00}" type="datetimeFigureOut">
              <a:rPr lang="en-DK" smtClean="0"/>
              <a:t>19/05/2021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70FC7-EEDD-C444-9A6A-5272D2B4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1323-FB44-F04B-ABEC-7C244B96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EECF-948F-7343-A6C7-F016379C18B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7725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6FB1-10FD-0A48-96E9-E4EDB3DE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05351-108D-BE4A-A679-137CE07CF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9C81A-6F1B-D443-955E-B6144FB7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9F4B-7CCA-CA4E-94E4-8363BDB79A00}" type="datetimeFigureOut">
              <a:rPr lang="en-DK" smtClean="0"/>
              <a:t>19/05/2021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E155-D364-334C-B76A-3BD66EFD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F2E87-B034-1946-B427-5A09E16D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EECF-948F-7343-A6C7-F016379C18B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713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2C86D-3275-F142-B19E-E10FAF253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47176-0993-DD40-A117-BD591920F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0508C-CC6A-1C4F-BEBD-8CFEB4ED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9F4B-7CCA-CA4E-94E4-8363BDB79A00}" type="datetimeFigureOut">
              <a:rPr lang="en-DK" smtClean="0"/>
              <a:t>19/05/2021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6BE56-35AE-F84C-AEE9-59549711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BA30-2844-3D44-BD1E-DFECE715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EECF-948F-7343-A6C7-F016379C18B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5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7A83-7D0B-8F4E-A4A9-3576653E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FFCD-1B0A-2341-B7E7-0A74B742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98604-ECFE-254C-8B88-D7FF7248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9F4B-7CCA-CA4E-94E4-8363BDB79A00}" type="datetimeFigureOut">
              <a:rPr lang="en-DK" smtClean="0"/>
              <a:t>19/05/2021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41441-72DC-4049-B099-8E65C382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60921-73B3-DC42-B87C-3B18FB36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EECF-948F-7343-A6C7-F016379C18B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2989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9CCB-7840-1342-B364-20E78309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12462-A18C-BE47-B35B-AE80ECABC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02F25-0BB9-8D44-B222-EB7BD7DE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9F4B-7CCA-CA4E-94E4-8363BDB79A00}" type="datetimeFigureOut">
              <a:rPr lang="en-DK" smtClean="0"/>
              <a:t>19/05/2021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7A44C-BE9F-0842-8063-6EB4A7F2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C4C9F-A872-A649-B41C-070CA308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EECF-948F-7343-A6C7-F016379C18B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231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32A7-E688-4D47-9D50-33EEC69A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16E84-313F-6543-8A24-EB53F45A8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E6C6E-71BE-8B41-AF15-DCA081DBB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13A32-5D5B-8B45-812C-4A2FCB9C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9F4B-7CCA-CA4E-94E4-8363BDB79A00}" type="datetimeFigureOut">
              <a:rPr lang="en-DK" smtClean="0"/>
              <a:t>19/05/2021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59A4E-5260-974D-A292-9A3A5CF8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EEAA8-45B2-E644-95D6-707DEA46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EECF-948F-7343-A6C7-F016379C18B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041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BA86-C333-3343-A5AF-88AF93D6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488E1-BC26-564F-89D4-42562343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67734-A86B-7D49-B7F7-0713F9FEA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59067-5A4D-AB4D-B8EA-3C5099863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435A9-933D-3B4F-B2C6-C5F43AED1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D123D-8FCA-4846-8CB2-174CF9C8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9F4B-7CCA-CA4E-94E4-8363BDB79A00}" type="datetimeFigureOut">
              <a:rPr lang="en-DK" smtClean="0"/>
              <a:t>19/05/2021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8ACE6-2CC0-194B-B528-A62E83D3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53B50-7FB3-A546-82DA-A865EA40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EECF-948F-7343-A6C7-F016379C18B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2183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B630-678D-E041-903F-B812317F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3030C-D9CB-BD49-BB27-4437C4C6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9F4B-7CCA-CA4E-94E4-8363BDB79A00}" type="datetimeFigureOut">
              <a:rPr lang="en-DK" smtClean="0"/>
              <a:t>19/05/2021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D32CA-0AFD-3541-A377-E326FD8B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6A958-EC42-B24C-B7E9-CE9C5E78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EECF-948F-7343-A6C7-F016379C18B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272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86D5B-1878-5141-A3A4-E054521C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9F4B-7CCA-CA4E-94E4-8363BDB79A00}" type="datetimeFigureOut">
              <a:rPr lang="en-DK" smtClean="0"/>
              <a:t>19/05/2021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B99F0-8E47-0F4B-BB68-FE54FB0F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E5127-3235-F841-8C6C-D290DECB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EECF-948F-7343-A6C7-F016379C18B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4562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0560-0260-7745-90D2-EEF0675D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D2F8-77DF-A84C-8C3F-C4F00A814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EDB82-A7A2-0943-9AF8-DB58470C7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EFAD4-AC89-CF4B-B2E0-4BBFFE2B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9F4B-7CCA-CA4E-94E4-8363BDB79A00}" type="datetimeFigureOut">
              <a:rPr lang="en-DK" smtClean="0"/>
              <a:t>19/05/2021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2918E-8C2C-C44B-AC33-8D5FE243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ECD17-60E9-7841-B64E-EDA92C27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EECF-948F-7343-A6C7-F016379C18B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0315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66B2-CD59-774D-B6F1-04A390F0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7A1B3-DE35-EF4C-9597-038E911B0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B688A-6B97-BC48-9D37-81CCD7C20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6CB94-6FB6-EF43-94CF-1FBFB17E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9F4B-7CCA-CA4E-94E4-8363BDB79A00}" type="datetimeFigureOut">
              <a:rPr lang="en-DK" smtClean="0"/>
              <a:t>19/05/2021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37452-BA72-EB4E-9064-016471E9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91B75-3F61-AE4E-BBBF-C884A1E6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EECF-948F-7343-A6C7-F016379C18B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90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BF48F-7BFA-F44B-BE42-F802AB68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CEFCF-603D-5B4A-9CD5-FA9928ED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65A3-D00A-2C45-AD23-751754DC8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9F4B-7CCA-CA4E-94E4-8363BDB79A00}" type="datetimeFigureOut">
              <a:rPr lang="en-DK" smtClean="0"/>
              <a:t>19/05/2021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A16FC-3997-6645-BCF4-53CA1436D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7E95-30A1-AA41-9943-85D7ED56F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EECF-948F-7343-A6C7-F016379C18B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829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8F7B3E6-E78A-5140-9129-F9EC63347A8F}"/>
              </a:ext>
            </a:extLst>
          </p:cNvPr>
          <p:cNvSpPr/>
          <p:nvPr/>
        </p:nvSpPr>
        <p:spPr>
          <a:xfrm>
            <a:off x="1358880" y="1155851"/>
            <a:ext cx="432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D731D2E-921C-9B40-BF54-E4D2FAC63127}"/>
              </a:ext>
            </a:extLst>
          </p:cNvPr>
          <p:cNvGrpSpPr/>
          <p:nvPr/>
        </p:nvGrpSpPr>
        <p:grpSpPr>
          <a:xfrm>
            <a:off x="1016632" y="3629028"/>
            <a:ext cx="8464657" cy="603088"/>
            <a:chOff x="1009543" y="4491934"/>
            <a:chExt cx="8464657" cy="60308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10B7821-E132-A947-B3A1-B8B40AAB7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543" y="4817629"/>
              <a:ext cx="746828" cy="27739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88B962C-3C01-7944-BC77-86B96A273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0801" y="4817625"/>
              <a:ext cx="736158" cy="27739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B8717-941D-984A-BC4C-2103D838D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1389" y="4817624"/>
              <a:ext cx="736158" cy="27739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0B4D78-5990-154F-A226-51B6ED5D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11977" y="4817623"/>
              <a:ext cx="746828" cy="277393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B49DDE4-ED32-8C43-B815-A4071DAC5835}"/>
                </a:ext>
              </a:extLst>
            </p:cNvPr>
            <p:cNvGrpSpPr/>
            <p:nvPr/>
          </p:nvGrpSpPr>
          <p:grpSpPr>
            <a:xfrm>
              <a:off x="1366463" y="4491934"/>
              <a:ext cx="8107737" cy="160745"/>
              <a:chOff x="1366463" y="500013"/>
              <a:chExt cx="8107737" cy="160745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9204896-78F9-DD40-B006-C8CB5B481A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6463" y="577069"/>
                <a:ext cx="8107737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BF675AF-3DA4-6F49-BE9A-3F2B33129F1D}"/>
                  </a:ext>
                </a:extLst>
              </p:cNvPr>
              <p:cNvCxnSpPr/>
              <p:nvPr/>
            </p:nvCxnSpPr>
            <p:spPr>
              <a:xfrm>
                <a:off x="1366463" y="505151"/>
                <a:ext cx="0" cy="1541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0E19A25-5356-794B-B092-9C70617EF49A}"/>
                  </a:ext>
                </a:extLst>
              </p:cNvPr>
              <p:cNvCxnSpPr/>
              <p:nvPr/>
            </p:nvCxnSpPr>
            <p:spPr>
              <a:xfrm>
                <a:off x="3518880" y="500013"/>
                <a:ext cx="0" cy="1541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2C67C9A-7F3C-FD4C-AC2F-AF3BCDD64304}"/>
                  </a:ext>
                </a:extLst>
              </p:cNvPr>
              <p:cNvCxnSpPr/>
              <p:nvPr/>
            </p:nvCxnSpPr>
            <p:spPr>
              <a:xfrm>
                <a:off x="5678880" y="500013"/>
                <a:ext cx="0" cy="1541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C200006-2BFC-374F-A273-DA89A3B6C702}"/>
                  </a:ext>
                </a:extLst>
              </p:cNvPr>
              <p:cNvCxnSpPr/>
              <p:nvPr/>
            </p:nvCxnSpPr>
            <p:spPr>
              <a:xfrm>
                <a:off x="7845883" y="506645"/>
                <a:ext cx="0" cy="1541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69068-8F1E-8140-A4F1-C79E57BA1C0A}"/>
              </a:ext>
            </a:extLst>
          </p:cNvPr>
          <p:cNvSpPr/>
          <p:nvPr/>
        </p:nvSpPr>
        <p:spPr>
          <a:xfrm>
            <a:off x="5678880" y="1155851"/>
            <a:ext cx="36000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AD7281-34FF-684D-8EA3-05E415C09C4A}"/>
              </a:ext>
            </a:extLst>
          </p:cNvPr>
          <p:cNvSpPr/>
          <p:nvPr/>
        </p:nvSpPr>
        <p:spPr>
          <a:xfrm>
            <a:off x="1358880" y="1489550"/>
            <a:ext cx="468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F13A93-28F3-EB45-A44E-8B92E8A9B464}"/>
              </a:ext>
            </a:extLst>
          </p:cNvPr>
          <p:cNvSpPr/>
          <p:nvPr/>
        </p:nvSpPr>
        <p:spPr>
          <a:xfrm>
            <a:off x="6038880" y="1489550"/>
            <a:ext cx="36000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D43EE2-BC2E-AD40-89E8-17F11EDD0CB7}"/>
              </a:ext>
            </a:extLst>
          </p:cNvPr>
          <p:cNvSpPr/>
          <p:nvPr/>
        </p:nvSpPr>
        <p:spPr>
          <a:xfrm>
            <a:off x="1366463" y="1839485"/>
            <a:ext cx="504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6ED9C1-8EBC-1441-9358-226826722E62}"/>
              </a:ext>
            </a:extLst>
          </p:cNvPr>
          <p:cNvSpPr/>
          <p:nvPr/>
        </p:nvSpPr>
        <p:spPr>
          <a:xfrm>
            <a:off x="6406463" y="1839485"/>
            <a:ext cx="36000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7B3CBD3-EE62-8942-958F-A788BF322EE0}"/>
              </a:ext>
            </a:extLst>
          </p:cNvPr>
          <p:cNvSpPr/>
          <p:nvPr/>
        </p:nvSpPr>
        <p:spPr>
          <a:xfrm>
            <a:off x="1358880" y="2195985"/>
            <a:ext cx="540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01FA75-78B4-B849-B744-B8B8222EC1B3}"/>
              </a:ext>
            </a:extLst>
          </p:cNvPr>
          <p:cNvSpPr/>
          <p:nvPr/>
        </p:nvSpPr>
        <p:spPr>
          <a:xfrm>
            <a:off x="6758880" y="2195985"/>
            <a:ext cx="36000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5E63C2-5998-624C-B9BC-241BF7C31940}"/>
              </a:ext>
            </a:extLst>
          </p:cNvPr>
          <p:cNvSpPr/>
          <p:nvPr/>
        </p:nvSpPr>
        <p:spPr>
          <a:xfrm>
            <a:off x="1366463" y="2552485"/>
            <a:ext cx="576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EDAD78E-D784-0640-A3BE-CA5D1F50A304}"/>
              </a:ext>
            </a:extLst>
          </p:cNvPr>
          <p:cNvSpPr/>
          <p:nvPr/>
        </p:nvSpPr>
        <p:spPr>
          <a:xfrm>
            <a:off x="7118880" y="2552485"/>
            <a:ext cx="36000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8FB770-F208-1B44-94EE-562838AFC68B}"/>
              </a:ext>
            </a:extLst>
          </p:cNvPr>
          <p:cNvSpPr>
            <a:spLocks/>
          </p:cNvSpPr>
          <p:nvPr/>
        </p:nvSpPr>
        <p:spPr>
          <a:xfrm>
            <a:off x="1382957" y="2909955"/>
            <a:ext cx="612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60CDF2-457E-5C40-B7D5-C0D6F3C4DD9C}"/>
              </a:ext>
            </a:extLst>
          </p:cNvPr>
          <p:cNvSpPr/>
          <p:nvPr/>
        </p:nvSpPr>
        <p:spPr>
          <a:xfrm>
            <a:off x="7485883" y="2909955"/>
            <a:ext cx="36000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DCC8D8C-D626-9D4A-B3C7-1523034EE675}"/>
              </a:ext>
            </a:extLst>
          </p:cNvPr>
          <p:cNvSpPr/>
          <p:nvPr/>
        </p:nvSpPr>
        <p:spPr>
          <a:xfrm>
            <a:off x="7845883" y="3271558"/>
            <a:ext cx="1440000" cy="1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8D341FD-6D33-8F4F-A696-B05B25B461CE}"/>
              </a:ext>
            </a:extLst>
          </p:cNvPr>
          <p:cNvSpPr>
            <a:spLocks/>
          </p:cNvSpPr>
          <p:nvPr/>
        </p:nvSpPr>
        <p:spPr>
          <a:xfrm>
            <a:off x="1366463" y="3271558"/>
            <a:ext cx="648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69699B-BAAD-8346-AFBA-70059F7CD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829" y="347894"/>
            <a:ext cx="1054100" cy="33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551D0B-9F78-A24C-8BA9-CCEF0F286E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0622" y="708255"/>
            <a:ext cx="2044700" cy="34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0D5656-D0AF-484A-AFA0-36C267E877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9483" y="2513027"/>
            <a:ext cx="812800" cy="3302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B3CC7812-A783-9448-AFB2-8E720D6478EE}"/>
              </a:ext>
            </a:extLst>
          </p:cNvPr>
          <p:cNvSpPr/>
          <p:nvPr/>
        </p:nvSpPr>
        <p:spPr>
          <a:xfrm rot="16200000">
            <a:off x="3412249" y="-1201194"/>
            <a:ext cx="213261" cy="4226365"/>
          </a:xfrm>
          <a:prstGeom prst="rightBrace">
            <a:avLst>
              <a:gd name="adj1" fmla="val 193932"/>
              <a:gd name="adj2" fmla="val 50000"/>
            </a:avLst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968B2D23-F8A8-8E4B-B7A6-6904BD92688A}"/>
              </a:ext>
            </a:extLst>
          </p:cNvPr>
          <p:cNvSpPr/>
          <p:nvPr/>
        </p:nvSpPr>
        <p:spPr>
          <a:xfrm rot="16200000">
            <a:off x="8459253" y="2461171"/>
            <a:ext cx="213261" cy="1231900"/>
          </a:xfrm>
          <a:prstGeom prst="rightBrace">
            <a:avLst>
              <a:gd name="adj1" fmla="val 193932"/>
              <a:gd name="adj2" fmla="val 50000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0FDFA2-4DCD-A44A-B07E-331CFF3F1E66}"/>
              </a:ext>
            </a:extLst>
          </p:cNvPr>
          <p:cNvCxnSpPr>
            <a:cxnSpLocks/>
          </p:cNvCxnSpPr>
          <p:nvPr/>
        </p:nvCxnSpPr>
        <p:spPr>
          <a:xfrm flipH="1">
            <a:off x="6218881" y="950477"/>
            <a:ext cx="547582" cy="20520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8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2021-05-19T07:48:21Z</dcterms:created>
  <dcterms:modified xsi:type="dcterms:W3CDTF">2021-05-19T12:38:48Z</dcterms:modified>
</cp:coreProperties>
</file>