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7"/>
    <p:restoredTop sz="94643"/>
  </p:normalViewPr>
  <p:slideViewPr>
    <p:cSldViewPr snapToGrid="0" snapToObjects="1">
      <p:cViewPr varScale="1">
        <p:scale>
          <a:sx n="160" d="100"/>
          <a:sy n="160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F951-DBC7-8C44-819F-8BD2694E9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A4F0B-BD1F-BE46-BBC4-7DE626A09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EBE5-14F7-894B-9BEC-3F7EFB2A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02FD-F457-0C4F-BEB6-7E46122D4EE4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63845-E506-F44E-8BEB-65103920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C484A-D57A-D44E-89DD-7EB62F10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9062-592E-6749-8E48-974911D9F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EFBD-871C-A146-A747-EA53C244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E41E1-F42A-4945-AD37-C7BD849CA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D24A4-47B7-1044-BC9B-04AB88C1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02FD-F457-0C4F-BEB6-7E46122D4EE4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7FD2F-F08C-7C4B-9752-DDBE072E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4FA71-5E62-CA49-BAD6-75E99EA9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9062-592E-6749-8E48-974911D9F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5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95D28-8F23-A649-BEE0-367DD2F7E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410B9-6A69-2443-A4A1-D4E6966CA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1708F-903B-B94E-AF23-222EB63C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02FD-F457-0C4F-BEB6-7E46122D4EE4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CFF92-9B71-984C-A00F-AFAABFB2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EB22-F361-BC45-B250-57444774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9062-592E-6749-8E48-974911D9F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1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18D6-7D22-A74E-81E7-FBDB7B82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073AF-22D5-9B47-A15B-7A2ABDA0F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4B9D8-EF33-D44F-B80E-38C8FB10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02FD-F457-0C4F-BEB6-7E46122D4EE4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BC378-3F38-C147-A3DA-9036B464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70EEF-49E2-0647-8B9E-F3C8DC3E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9062-592E-6749-8E48-974911D9F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6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6542-CD12-8D40-B4A0-9A77DD54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E2FD6-55AC-BF4F-B496-2EB7BDCCC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E6151-3849-BD4B-B7B4-7566BF78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02FD-F457-0C4F-BEB6-7E46122D4EE4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F1CD6-3EA7-2A46-A363-E74DCCD1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19936-7ED3-B94E-AB37-50CF8465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9062-592E-6749-8E48-974911D9F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5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1DF1-CC1A-6E4D-8191-C3B2B408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B843-6165-9F4E-8F1B-C8EC7C628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C57EA-9204-D54C-B656-7A487A5E5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15B21-B32F-C749-BF57-13C18AF7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02FD-F457-0C4F-BEB6-7E46122D4EE4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19EE5-A7A8-6F4E-811E-D45428AB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20A54-C5B8-9743-A1A2-72C3F354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9062-592E-6749-8E48-974911D9F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0780-5F9E-4E49-A539-A46F749C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B51C1-6353-0A42-8CD4-360FD2DE5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487F9-3250-5847-B127-E301E93B7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FEC09-6C98-5E49-95C8-0DD366454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0AEFE-98CE-0E4D-BB52-28F99A259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877AAA-6A3B-1B42-8620-A41B2D44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02FD-F457-0C4F-BEB6-7E46122D4EE4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8BB787-FE3D-A74F-A938-02F88A47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A889C-A140-9644-B026-8D21D6B3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9062-592E-6749-8E48-974911D9F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3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6711-C8A3-294C-B8EC-1AFC908F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10BD1-D815-6F43-AEA7-A2BD71B9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02FD-F457-0C4F-BEB6-7E46122D4EE4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5414E-32C2-3446-91E0-01AAC367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C8ECC-8E07-114B-ABBE-1AA45EE8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9062-592E-6749-8E48-974911D9F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4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8C23E-7302-EC44-ABE3-8DA88386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02FD-F457-0C4F-BEB6-7E46122D4EE4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2C89B-0F94-6345-86CA-9E375956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4D896-12AA-FE48-89C9-D618EC24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9062-592E-6749-8E48-974911D9F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6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3914-DA23-1549-BC69-46D86FCEF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A190-D0DE-054C-B35A-52D7BD9B4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0C107-9FAA-E94C-AEB3-AED12F590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3E6C5-FACE-A842-869F-627691C9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02FD-F457-0C4F-BEB6-7E46122D4EE4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E238E-C487-1B4B-B52E-868206AF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DF3D7-86B1-9945-8BA6-40060D48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9062-592E-6749-8E48-974911D9F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9E19-D9AA-DF41-8EBF-07964326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09769-7E7C-3241-85BE-3E075643C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512F3-61EF-924F-A5CB-E0B0DEB17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5FF94-83BB-2C45-8AF2-ECE86EE9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02FD-F457-0C4F-BEB6-7E46122D4EE4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F8441-5D49-FC47-B1C7-D9FF728F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1514B-8F46-EE41-B678-24AF4AC6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9062-592E-6749-8E48-974911D9F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9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85123-D7C4-5543-B9C4-585BED7B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623A8-8772-D842-A8A3-FE1D4DD5D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D474D-932C-5A4D-A6D6-8BA3ACA2C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402FD-F457-0C4F-BEB6-7E46122D4EE4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52D81-6F6A-6B44-8420-00C38D6FF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DDAA8-B800-FD4C-8771-C81D76913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9062-592E-6749-8E48-974911D9F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9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F911B1-B504-174F-93B8-77F129D091B7}"/>
              </a:ext>
            </a:extLst>
          </p:cNvPr>
          <p:cNvSpPr/>
          <p:nvPr/>
        </p:nvSpPr>
        <p:spPr>
          <a:xfrm>
            <a:off x="3156667" y="1940116"/>
            <a:ext cx="4595854" cy="182084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8A6D144-AAAC-4741-97E6-520DC3CFEA92}"/>
              </a:ext>
            </a:extLst>
          </p:cNvPr>
          <p:cNvSpPr/>
          <p:nvPr/>
        </p:nvSpPr>
        <p:spPr>
          <a:xfrm>
            <a:off x="3266960" y="2059387"/>
            <a:ext cx="4358341" cy="1582310"/>
          </a:xfrm>
          <a:custGeom>
            <a:avLst/>
            <a:gdLst>
              <a:gd name="connsiteX0" fmla="*/ 1026 w 2116073"/>
              <a:gd name="connsiteY0" fmla="*/ 0 h 886079"/>
              <a:gd name="connsiteX1" fmla="*/ 24880 w 2116073"/>
              <a:gd name="connsiteY1" fmla="*/ 397566 h 886079"/>
              <a:gd name="connsiteX2" fmla="*/ 168004 w 2116073"/>
              <a:gd name="connsiteY2" fmla="*/ 699715 h 886079"/>
              <a:gd name="connsiteX3" fmla="*/ 454251 w 2116073"/>
              <a:gd name="connsiteY3" fmla="*/ 866693 h 886079"/>
              <a:gd name="connsiteX4" fmla="*/ 684838 w 2116073"/>
              <a:gd name="connsiteY4" fmla="*/ 882595 h 886079"/>
              <a:gd name="connsiteX5" fmla="*/ 2116073 w 2116073"/>
              <a:gd name="connsiteY5" fmla="*/ 882595 h 886079"/>
              <a:gd name="connsiteX6" fmla="*/ 2116073 w 2116073"/>
              <a:gd name="connsiteY6" fmla="*/ 882595 h 88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6073" h="886079">
                <a:moveTo>
                  <a:pt x="1026" y="0"/>
                </a:moveTo>
                <a:cubicBezTo>
                  <a:pt x="-962" y="140473"/>
                  <a:pt x="-2950" y="280947"/>
                  <a:pt x="24880" y="397566"/>
                </a:cubicBezTo>
                <a:cubicBezTo>
                  <a:pt x="52710" y="514185"/>
                  <a:pt x="96442" y="621527"/>
                  <a:pt x="168004" y="699715"/>
                </a:cubicBezTo>
                <a:cubicBezTo>
                  <a:pt x="239566" y="777903"/>
                  <a:pt x="368112" y="836213"/>
                  <a:pt x="454251" y="866693"/>
                </a:cubicBezTo>
                <a:cubicBezTo>
                  <a:pt x="540390" y="897173"/>
                  <a:pt x="684838" y="882595"/>
                  <a:pt x="684838" y="882595"/>
                </a:cubicBezTo>
                <a:lnTo>
                  <a:pt x="2116073" y="882595"/>
                </a:lnTo>
                <a:lnTo>
                  <a:pt x="2116073" y="882595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503D33-D3C4-5C4E-8226-AEA5992E621F}"/>
                  </a:ext>
                </a:extLst>
              </p:cNvPr>
              <p:cNvSpPr txBox="1"/>
              <p:nvPr/>
            </p:nvSpPr>
            <p:spPr>
              <a:xfrm>
                <a:off x="3164517" y="3179143"/>
                <a:ext cx="418961" cy="641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4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503D33-D3C4-5C4E-8226-AEA5992E6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517" y="3179143"/>
                <a:ext cx="418961" cy="641458"/>
              </a:xfrm>
              <a:prstGeom prst="rect">
                <a:avLst/>
              </a:prstGeom>
              <a:blipFill>
                <a:blip r:embed="rId2"/>
                <a:stretch>
                  <a:fillRect l="-23529" t="-17308" r="-20588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5357376-B6B2-124D-AED2-7EF3D11EB258}"/>
              </a:ext>
            </a:extLst>
          </p:cNvPr>
          <p:cNvSpPr txBox="1"/>
          <p:nvPr/>
        </p:nvSpPr>
        <p:spPr>
          <a:xfrm>
            <a:off x="3490521" y="2196178"/>
            <a:ext cx="4245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latin typeface="FARRAY" pitchFamily="2" charset="0"/>
              </a:rPr>
              <a:t>pyDamage</a:t>
            </a:r>
            <a:endParaRPr lang="en-US" sz="5400" dirty="0">
              <a:latin typeface="FARR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40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FARRAY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Borry</dc:creator>
  <cp:lastModifiedBy>Maxime Borry</cp:lastModifiedBy>
  <cp:revision>2</cp:revision>
  <dcterms:created xsi:type="dcterms:W3CDTF">2019-12-18T13:53:41Z</dcterms:created>
  <dcterms:modified xsi:type="dcterms:W3CDTF">2019-12-18T14:17:38Z</dcterms:modified>
</cp:coreProperties>
</file>