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notes: Introduce Week 02 — GLM Deep Dive (Counts) with a marine case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Motivation: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Concept: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Assumptions &amp; Diagnostics: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Workflow (R):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Case Study: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 02 — GLM Deep Dive (Counts)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Marine Ecology Statistics Course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this method matters in marine ecology.</a:t>
            </a:r>
          </a:p>
          <a:p>
            <a:r>
              <a:t>Example scenario to anchor attention.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Plain-language concept; link function/smooths/ordination geometry.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Assumptions &amp;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Checklist; residuals; DHARMa; concurvity; collinearity.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Fit -&gt; Diagnose -&gt; Interpret -&gt; Report. Show a small code snippet.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case; 2–3 takeaways and pitfalls.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