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03 — GLM Diagnostics &amp; Reporting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03 — GLM Diagnostics &amp;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