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notes: Introduce Week 08 — Cluster Analysis with a marine case 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Motivation: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Concept: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Assumptions &amp; Diagnostics: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Workflow (R):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Speaker notes for Case Study: expand with in-class demo and prompt students for assumptions.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Week 08 — Cluster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Marine Ecology Statistics Course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this method matters in marine ecology.</a:t>
            </a:r>
          </a:p>
          <a:p>
            <a:r>
              <a:t>Example scenario to anchor attention.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Concept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Plain-language concept; link function/smooths/ordination geometry.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Assumptions &amp;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Checklist; residuals; DHARMa; concurvity; collinearity.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(R)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Fit -&gt; Diagnose -&gt; Interpret -&gt; Report. Show a small code snippet.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Study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Brief case; 2–3 takeaways and pitfalls.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