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61" r:id="rId7"/>
    <p:sldId id="286" r:id="rId8"/>
    <p:sldId id="287" r:id="rId9"/>
    <p:sldId id="290" r:id="rId10"/>
    <p:sldId id="289" r:id="rId11"/>
    <p:sldId id="291" r:id="rId12"/>
    <p:sldId id="292" r:id="rId13"/>
    <p:sldId id="293" r:id="rId14"/>
    <p:sldId id="266" r:id="rId15"/>
    <p:sldId id="284" r:id="rId16"/>
    <p:sldId id="285" r:id="rId17"/>
    <p:sldId id="269" r:id="rId1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80024" autoAdjust="0"/>
  </p:normalViewPr>
  <p:slideViewPr>
    <p:cSldViewPr snapToGrid="0">
      <p:cViewPr varScale="1">
        <p:scale>
          <a:sx n="88" d="100"/>
          <a:sy n="88" d="100"/>
        </p:scale>
        <p:origin x="12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903231-3883-4BD0-9EDD-6391B2039C9D}" type="datetime1">
              <a:rPr lang="it-IT" smtClean="0"/>
              <a:t>12/01/2023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5BB936C-8E2D-4FC8-B20E-2CBF0A9FFB22}" type="datetime1">
              <a:rPr lang="it-IT" noProof="0" smtClean="0"/>
              <a:t>12/01/2023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Christian Monga, classe informatica 3BB e presenterò il mio progetto del primo semestre</a:t>
            </a:r>
          </a:p>
          <a:p>
            <a:pPr rtl="0"/>
            <a:r>
              <a:rPr lang="it-IT" dirty="0"/>
              <a:t>Compito </a:t>
            </a:r>
            <a:r>
              <a:rPr lang="it-IT" dirty="0">
                <a:sym typeface="Wingdings" panose="05000000000000000000" pitchFamily="2" charset="2"/>
              </a:rPr>
              <a:t> Ricreare gioco </a:t>
            </a:r>
            <a:r>
              <a:rPr lang="it-IT" dirty="0" err="1">
                <a:sym typeface="Wingdings" panose="05000000000000000000" pitchFamily="2" charset="2"/>
              </a:rPr>
              <a:t>skifree</a:t>
            </a:r>
            <a:r>
              <a:rPr lang="it-IT" dirty="0">
                <a:sym typeface="Wingdings" panose="05000000000000000000" pitchFamily="2" charset="2"/>
              </a:rPr>
              <a:t> utilizzando </a:t>
            </a:r>
            <a:r>
              <a:rPr lang="it-IT" dirty="0" err="1">
                <a:sym typeface="Wingdings" panose="05000000000000000000" pitchFamily="2" charset="2"/>
              </a:rPr>
              <a:t>Unity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Parte più importante </a:t>
            </a:r>
            <a:r>
              <a:rPr lang="it-IT" dirty="0">
                <a:sym typeface="Wingdings" panose="05000000000000000000" pitchFamily="2" charset="2"/>
              </a:rPr>
              <a:t> generazione della mappa</a:t>
            </a:r>
          </a:p>
          <a:p>
            <a:pPr rtl="0"/>
            <a:r>
              <a:rPr lang="it-IT" dirty="0">
                <a:sym typeface="Wingdings" panose="05000000000000000000" pitchFamily="2" charset="2"/>
              </a:rPr>
              <a:t>È la parte che mi ha preso più tempo di tutte le attività perché</a:t>
            </a:r>
          </a:p>
          <a:p>
            <a:pPr rtl="0"/>
            <a:r>
              <a:rPr lang="it-IT" dirty="0">
                <a:sym typeface="Wingdings" panose="05000000000000000000" pitchFamily="2" charset="2"/>
              </a:rPr>
              <a:t>Non riuscivo a fare un algoritmo adatto al mio gioco</a:t>
            </a:r>
          </a:p>
          <a:p>
            <a:pPr rtl="0"/>
            <a:r>
              <a:rPr lang="it-IT" dirty="0">
                <a:sym typeface="Wingdings" panose="05000000000000000000" pitchFamily="2" charset="2"/>
              </a:rPr>
              <a:t>Generate linee orizzontali di punti di generazione sotto al personaggio</a:t>
            </a:r>
          </a:p>
          <a:p>
            <a:pPr rtl="0"/>
            <a:r>
              <a:rPr lang="it-IT" dirty="0">
                <a:sym typeface="Wingdings" panose="05000000000000000000" pitchFamily="2" charset="2"/>
              </a:rPr>
              <a:t>Vengono generati gli alberi in modo casuale</a:t>
            </a:r>
          </a:p>
          <a:p>
            <a:pPr rtl="0"/>
            <a:r>
              <a:rPr lang="it-IT" dirty="0">
                <a:sym typeface="Wingdings" panose="05000000000000000000" pitchFamily="2" charset="2"/>
              </a:rPr>
              <a:t>Alberi spostati in su o giù di poco per dare irregolarità alla mappa, dallo </a:t>
            </a:r>
            <a:r>
              <a:rPr lang="it-IT" dirty="0" err="1">
                <a:sym typeface="Wingdings" panose="05000000000000000000" pitchFamily="2" charset="2"/>
              </a:rPr>
              <a:t>screenshot</a:t>
            </a:r>
            <a:r>
              <a:rPr lang="it-IT" dirty="0">
                <a:sym typeface="Wingdings" panose="05000000000000000000" pitchFamily="2" charset="2"/>
              </a:rPr>
              <a:t> si vede bene</a:t>
            </a:r>
          </a:p>
          <a:p>
            <a:pPr rtl="0"/>
            <a:r>
              <a:rPr lang="it-IT" dirty="0">
                <a:sym typeface="Wingdings" panose="05000000000000000000" pitchFamily="2" charset="2"/>
              </a:rPr>
              <a:t>Mentre il personaggio avanza  gli ostacoli sorpassati vengono distrutti automaticamente</a:t>
            </a:r>
          </a:p>
          <a:p>
            <a:pPr rtl="0"/>
            <a:endParaRPr lang="it-IT" dirty="0">
              <a:sym typeface="Wingdings" panose="05000000000000000000" pitchFamily="2" charset="2"/>
            </a:endParaRPr>
          </a:p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1560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Prima cosa non sviluppata al meglio sono i movimenti del personaggio – velocità costante e non ha l’accelerazione</a:t>
            </a:r>
          </a:p>
          <a:p>
            <a:pPr rtl="0"/>
            <a:r>
              <a:rPr lang="it-IT" dirty="0"/>
              <a:t>Avrebbe preso troppo tempo e non sarei riuscito a concludere il progetto</a:t>
            </a:r>
          </a:p>
          <a:p>
            <a:pPr rtl="0"/>
            <a:r>
              <a:rPr lang="it-IT" dirty="0"/>
              <a:t>Ci sono pochi ostacoli presenti, solo alberi e lupi – non ho trovato modelli adatti al mio gioco e per non sprecare tempo ho lasciato perdere</a:t>
            </a:r>
          </a:p>
          <a:p>
            <a:pPr rtl="0"/>
            <a:r>
              <a:rPr lang="it-IT" dirty="0"/>
              <a:t>Modello dello sciatore è ancora quello del gioco originale senza animazioni – non ho trovato un modello aggiornato</a:t>
            </a:r>
          </a:p>
          <a:p>
            <a:pPr rtl="0"/>
            <a:r>
              <a:rPr lang="it-IT" dirty="0"/>
              <a:t>Unica altra opzione quella di crearlo da 0 – scartata in partenza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7706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Soddisfatto del lavoro e del risultato ottenuto</a:t>
            </a:r>
          </a:p>
          <a:p>
            <a:pPr rtl="0"/>
            <a:r>
              <a:rPr lang="it-IT" dirty="0"/>
              <a:t>Non rispecchia tutte le aspettative iniziali</a:t>
            </a:r>
          </a:p>
          <a:p>
            <a:pPr rtl="0"/>
            <a:r>
              <a:rPr lang="it-IT" dirty="0"/>
              <a:t>Complicato e impegnativo gestire e svolgere un progetto</a:t>
            </a:r>
          </a:p>
          <a:p>
            <a:pPr rtl="0"/>
            <a:r>
              <a:rPr lang="it-IT" dirty="0"/>
              <a:t>Imprevisti soprattutto al giorno della consegna</a:t>
            </a:r>
          </a:p>
          <a:p>
            <a:pPr rtl="0"/>
            <a:r>
              <a:rPr lang="it-IT" dirty="0"/>
              <a:t>Imparato a sviluppare con </a:t>
            </a:r>
            <a:r>
              <a:rPr lang="it-IT" dirty="0" err="1"/>
              <a:t>Unity</a:t>
            </a:r>
            <a:r>
              <a:rPr lang="it-IT" dirty="0"/>
              <a:t>, sempre interessato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2461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2573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5186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Parlerò inizialmente del mio progetto 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scopo e cos’è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skifree</a:t>
            </a: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rtl="0"/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Mostrerò pianificazione iniziale con differenze con quello che è realmente accaduto e lo Use Case realizzato inizialmente</a:t>
            </a:r>
          </a:p>
          <a:p>
            <a:pPr rtl="0"/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In seguito farò vedere i design iniziali delle mie interfacce</a:t>
            </a:r>
          </a:p>
          <a:p>
            <a:pPr rtl="0"/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Spiegherò la parte più importante, secondo me, del progetto, ovvero la generazione della mappa</a:t>
            </a:r>
          </a:p>
          <a:p>
            <a:pPr rtl="0"/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Poi vi elencherò le parti che non ho implementato nel progetto e spiegherò il motivo</a:t>
            </a:r>
          </a:p>
          <a:p>
            <a:pPr rtl="0"/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Infine farò delle conclusioni sul mio lavoro svolto</a:t>
            </a:r>
          </a:p>
          <a:p>
            <a:pPr rtl="0"/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357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Scopo </a:t>
            </a:r>
            <a:r>
              <a:rPr lang="it-IT" dirty="0">
                <a:sym typeface="Wingdings" panose="05000000000000000000" pitchFamily="2" charset="2"/>
              </a:rPr>
              <a:t> ricreare il gioco </a:t>
            </a:r>
            <a:r>
              <a:rPr lang="it-IT" dirty="0" err="1">
                <a:sym typeface="Wingdings" panose="05000000000000000000" pitchFamily="2" charset="2"/>
              </a:rPr>
              <a:t>SkiFree</a:t>
            </a:r>
            <a:r>
              <a:rPr lang="it-IT" dirty="0">
                <a:sym typeface="Wingdings" panose="05000000000000000000" pitchFamily="2" charset="2"/>
              </a:rPr>
              <a:t> utilizzando </a:t>
            </a:r>
            <a:r>
              <a:rPr lang="it-IT" dirty="0" err="1">
                <a:sym typeface="Wingdings" panose="05000000000000000000" pitchFamily="2" charset="2"/>
              </a:rPr>
              <a:t>Unity</a:t>
            </a:r>
            <a:endParaRPr lang="it-IT" dirty="0">
              <a:sym typeface="Wingdings" panose="05000000000000000000" pitchFamily="2" charset="2"/>
            </a:endParaRPr>
          </a:p>
          <a:p>
            <a:pPr rtl="0"/>
            <a:r>
              <a:rPr lang="it-IT" dirty="0">
                <a:sym typeface="Wingdings" panose="05000000000000000000" pitchFamily="2" charset="2"/>
              </a:rPr>
              <a:t>Cos’è  gioco di sci, l’utente comanda il personaggio con il cursore, l’obbiettivo è quello di percorrere più metri possibili con il punteggio più alto possibile</a:t>
            </a:r>
          </a:p>
          <a:p>
            <a:pPr rtl="0"/>
            <a:r>
              <a:rPr lang="it-IT" dirty="0">
                <a:sym typeface="Wingdings" panose="05000000000000000000" pitchFamily="2" charset="2"/>
              </a:rPr>
              <a:t>              i punti si fanno grazie alle acrobazie corrette, se si sbaglia l’acrobazia non vengono assegnati i punti</a:t>
            </a:r>
          </a:p>
          <a:p>
            <a:pPr rtl="0"/>
            <a:r>
              <a:rPr lang="it-IT" dirty="0">
                <a:sym typeface="Wingdings" panose="05000000000000000000" pitchFamily="2" charset="2"/>
              </a:rPr>
              <a:t>              dopo una determinata distanza percorsa si genererà uno yeti che cercherà di mangiare lo sciatore</a:t>
            </a:r>
            <a:br>
              <a:rPr lang="it-IT" dirty="0">
                <a:sym typeface="Wingdings" panose="05000000000000000000" pitchFamily="2" charset="2"/>
              </a:rPr>
            </a:br>
            <a:r>
              <a:rPr lang="it-IT" dirty="0">
                <a:sym typeface="Wingdings" panose="05000000000000000000" pitchFamily="2" charset="2"/>
              </a:rPr>
              <a:t>              una volta mangiato il gioco si conclude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1121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Mia pianificazione iniziale</a:t>
            </a:r>
          </a:p>
          <a:p>
            <a:pPr rtl="0"/>
            <a:r>
              <a:rPr lang="it-IT" dirty="0"/>
              <a:t>Parti più lunghe </a:t>
            </a:r>
            <a:r>
              <a:rPr lang="it-IT" dirty="0">
                <a:sym typeface="Wingdings" panose="05000000000000000000" pitchFamily="2" charset="2"/>
              </a:rPr>
              <a:t> Generazione mappa e algoritmo per lo yeti</a:t>
            </a:r>
          </a:p>
          <a:p>
            <a:pPr rtl="0"/>
            <a:r>
              <a:rPr lang="it-IT" dirty="0">
                <a:sym typeface="Wingdings" panose="05000000000000000000" pitchFamily="2" charset="2"/>
              </a:rPr>
              <a:t>Un giorno di lavoro per ogni attività, in modo da svolgere una o due attività ogni giorno</a:t>
            </a:r>
          </a:p>
          <a:p>
            <a:pPr rtl="0"/>
            <a:r>
              <a:rPr lang="it-IT" dirty="0">
                <a:sym typeface="Wingdings" panose="05000000000000000000" pitchFamily="2" charset="2"/>
              </a:rPr>
              <a:t>Gestire in modo efficiente il tempo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3857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Com’è andata realmente</a:t>
            </a:r>
          </a:p>
          <a:p>
            <a:pPr rtl="0"/>
            <a:r>
              <a:rPr lang="it-IT" dirty="0"/>
              <a:t>La mappa mi ha preso molto più tempo, ho dovuto svolgere le attività contemporaneamente</a:t>
            </a:r>
          </a:p>
          <a:p>
            <a:pPr rtl="0"/>
            <a:r>
              <a:rPr lang="it-IT" dirty="0"/>
              <a:t>Parte centrale svolta in un ordine differente</a:t>
            </a:r>
          </a:p>
          <a:p>
            <a:pPr rtl="0"/>
            <a:r>
              <a:rPr lang="it-IT" dirty="0"/>
              <a:t>Algoritmo per ostacoli dinamici, inserimento dei menu e algoritmo per lo yeti sono risultate molto più semplici del previsto</a:t>
            </a:r>
          </a:p>
          <a:p>
            <a:pPr rtl="0"/>
            <a:r>
              <a:rPr lang="it-IT" dirty="0"/>
              <a:t>Ho riguadagnato il tempo perso con la mappa</a:t>
            </a:r>
          </a:p>
          <a:p>
            <a:pPr rtl="0"/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Ultima parte ho svolto delle attività in parallelo perché, per esempio per l’implementazione del personaggio finale, stavo perdendo troppo tempo</a:t>
            </a:r>
          </a:p>
          <a:p>
            <a:pPr rtl="0"/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Alla fine abbandonata implementazione del personaggio finale</a:t>
            </a:r>
          </a:p>
          <a:p>
            <a:pPr rtl="0"/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Infine i test svolti tutti lo stesso giorno per mancanza di tempo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5536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Use case rispecchia piuttosto bene il progetto realizzato</a:t>
            </a:r>
          </a:p>
          <a:p>
            <a:pPr rtl="0"/>
            <a:r>
              <a:rPr lang="it-IT" dirty="0"/>
              <a:t>Uniche parti mancanti sono la memorizzazione e visualizzazione dei punteggi sui menu e la scelta della </a:t>
            </a:r>
            <a:r>
              <a:rPr lang="it-IT" dirty="0" err="1"/>
              <a:t>modalita</a:t>
            </a:r>
            <a:endParaRPr lang="it-IT" dirty="0"/>
          </a:p>
          <a:p>
            <a:pPr rtl="0"/>
            <a:r>
              <a:rPr lang="it-IT" dirty="0"/>
              <a:t>I punteggi perché non avevo più tempo per implementare questa funzionalità</a:t>
            </a:r>
          </a:p>
          <a:p>
            <a:pPr rtl="0"/>
            <a:r>
              <a:rPr lang="it-IT" dirty="0"/>
              <a:t>Le modalità perché sarebbe stato troppo complicato gestirle insieme alla generazione della mappa </a:t>
            </a:r>
          </a:p>
          <a:p>
            <a:pPr rtl="0"/>
            <a:r>
              <a:rPr lang="it-IT" dirty="0"/>
              <a:t>visto che avrei dovuto dividere la generazione in 3 parti</a:t>
            </a:r>
          </a:p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0147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Menu principale molto semplice e minimalista</a:t>
            </a:r>
          </a:p>
          <a:p>
            <a:pPr rtl="0"/>
            <a:r>
              <a:rPr lang="it-IT" dirty="0"/>
              <a:t>Sfondo del mondo di gioco con lo sciatore, la sua casa e i vari ostacoli</a:t>
            </a:r>
          </a:p>
          <a:p>
            <a:pPr rtl="0"/>
            <a:r>
              <a:rPr lang="it-IT" dirty="0"/>
              <a:t>Al centro scritta </a:t>
            </a:r>
            <a:r>
              <a:rPr lang="it-IT" dirty="0" err="1"/>
              <a:t>skifree</a:t>
            </a:r>
            <a:r>
              <a:rPr lang="it-IT" dirty="0"/>
              <a:t> con due pulsanti</a:t>
            </a:r>
          </a:p>
          <a:p>
            <a:pPr rtl="0"/>
            <a:r>
              <a:rPr lang="it-IT" dirty="0"/>
              <a:t>GIOCA </a:t>
            </a:r>
            <a:r>
              <a:rPr lang="it-IT" dirty="0">
                <a:sym typeface="Wingdings" panose="05000000000000000000" pitchFamily="2" charset="2"/>
              </a:rPr>
              <a:t> avviare partita</a:t>
            </a:r>
          </a:p>
          <a:p>
            <a:pPr rtl="0"/>
            <a:r>
              <a:rPr lang="it-IT" dirty="0">
                <a:sym typeface="Wingdings" panose="05000000000000000000" pitchFamily="2" charset="2"/>
              </a:rPr>
              <a:t>ESCI  chiudere applicazione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9328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La camera punta sul personaggio che segue il cursore</a:t>
            </a:r>
          </a:p>
          <a:p>
            <a:pPr rtl="0"/>
            <a:r>
              <a:rPr lang="it-IT" dirty="0"/>
              <a:t>In torno ovviamente ci sono i vari ostacoli</a:t>
            </a:r>
          </a:p>
          <a:p>
            <a:pPr rtl="0"/>
            <a:r>
              <a:rPr lang="it-IT" dirty="0"/>
              <a:t>In alto a sinistra ci sono i dati della partita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6975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Quando si preme ESC si apre il menu di pausa</a:t>
            </a:r>
          </a:p>
          <a:p>
            <a:pPr rtl="0"/>
            <a:r>
              <a:rPr lang="it-IT" dirty="0"/>
              <a:t>Sullo sfondo ci sarà la </a:t>
            </a:r>
            <a:r>
              <a:rPr lang="it-IT" dirty="0" err="1"/>
              <a:t>partità</a:t>
            </a:r>
            <a:r>
              <a:rPr lang="it-IT" dirty="0"/>
              <a:t> bloccata per un effetto di pausa</a:t>
            </a:r>
          </a:p>
          <a:p>
            <a:pPr rtl="0"/>
            <a:r>
              <a:rPr lang="it-IT" dirty="0"/>
              <a:t>Al centro ci sono due pulsanti</a:t>
            </a:r>
          </a:p>
          <a:p>
            <a:pPr rtl="0"/>
            <a:r>
              <a:rPr lang="it-IT" dirty="0"/>
              <a:t>RIPRENDI </a:t>
            </a:r>
            <a:r>
              <a:rPr lang="it-IT" dirty="0">
                <a:sym typeface="Wingdings" panose="05000000000000000000" pitchFamily="2" charset="2"/>
              </a:rPr>
              <a:t> riprendere la partita</a:t>
            </a:r>
          </a:p>
          <a:p>
            <a:pPr rtl="0"/>
            <a:r>
              <a:rPr lang="it-IT" dirty="0">
                <a:sym typeface="Wingdings" panose="05000000000000000000" pitchFamily="2" charset="2"/>
              </a:rPr>
              <a:t>ESCI  tornare al menu principale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2093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igura a mano libera: Forma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  <p:sp>
            <p:nvSpPr>
              <p:cNvPr id="16" name="Figura a mano libera: Forma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  <p:sp>
            <p:nvSpPr>
              <p:cNvPr id="17" name="Triangolo rettangolo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  <p:sp>
            <p:nvSpPr>
              <p:cNvPr id="18" name="Triangolo rettangolo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  <p:sp>
            <p:nvSpPr>
              <p:cNvPr id="19" name="Triangolo rettangolo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  <p:sp>
            <p:nvSpPr>
              <p:cNvPr id="20" name="Figura a mano libera: Forma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</p:grpSp>
        <p:sp>
          <p:nvSpPr>
            <p:cNvPr id="9" name="Figura a mano libera: Forma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11" name="Figura a mano libera: Forma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igura a mano libera: Forma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  <p:sp>
            <p:nvSpPr>
              <p:cNvPr id="14" name="Figura a mano libera: Forma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it-IT" noProof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ia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0" name="Segnaposto immagine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1" name="Segnaposto immagine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2" name="Segnaposto immagine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3" name="Segnaposto immagine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4" name="Segnaposto immagine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6" name="Segnaposto tes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9" name="Segnaposto testo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Segnaposto testo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sezion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6" name="Segnaposto tes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it-IT" noProof="0"/>
              <a:t>Inserire immagine</a:t>
            </a:r>
          </a:p>
        </p:txBody>
      </p:sp>
      <p:sp>
        <p:nvSpPr>
          <p:cNvPr id="36" name="Segnaposto testo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7" name="Segnaposto testo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s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6" name="Segnaposto tes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it-IT" noProof="0"/>
              <a:t>Inserire immagine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0" name="Segnaposto immagine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1" name="Segnaposto testo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1" name="Segnaposto testo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 rtl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Modifica gli stili del testo dello schema</a:t>
            </a: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9" name="Figura a mano libera: Forma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0" name="Figura a mano libera: Forma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1" name="Figura a mano libera: Forma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2" name="Figura a mano libera: Forma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igura a mano libera: Forma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26" name="Figura a mano libera: Forma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30" name="Figura a mano libera: Forma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1" name="Segnaposto numero diapositiva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Triangolo rettangolo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8" name="Triangolo rettangolo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9" name="Triangolo rettangolo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it-IT" noProof="0"/>
              <a:t>Grazie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it-IT" noProof="0"/>
              <a:t>Grazie</a:t>
            </a:r>
          </a:p>
        </p:txBody>
      </p: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32" name="Figura a mano libera: Forma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Triangolo rettangolo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numero diapositiva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3" name="Titolo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Titolo sezione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5" name="Figura a mano libera: Forma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igura a mano libera: Forma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29" name="Figura a mano libera: Forma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igura a mano libera: Forma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33" name="Figura a mano libera: Forma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Titolo sezione 01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5" name="Segnaposto numero diapositiva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5" name="Figura a mano libera: Forma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it-IT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"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Citazione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tes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26" name="Segnaposto testo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8" name="Segnaposto contenuto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1" name="Segnaposto contenuto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7" name="Figura a mano libera: Forma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8" name="Figura a mano libera: Forma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9" name="Figura a mano libera: Forma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it-IT" noProof="0">
                <a:latin typeface="+mj-lt"/>
              </a:rPr>
              <a:t>Fare clic per modificare lo stile del titolo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igura a mano libera: Forma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4" name="Figura a mano libera: Forma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ttangolo: Angolo singolo ritagliato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it-IT" noProof="0"/>
            </a:p>
          </p:txBody>
        </p:sp>
        <p:sp>
          <p:nvSpPr>
            <p:cNvPr id="17" name="Rettangolo: Angolo singolo ritagliato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18" name="Figura a mano libera: Forma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1664043"/>
            <a:ext cx="7077456" cy="1975269"/>
          </a:xfrm>
        </p:spPr>
        <p:txBody>
          <a:bodyPr rtlCol="0"/>
          <a:lstStyle/>
          <a:p>
            <a:pPr rtl="0"/>
            <a:r>
              <a:rPr lang="it-IT" sz="8000" dirty="0" err="1"/>
              <a:t>SkiFree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7" y="3721608"/>
            <a:ext cx="9430513" cy="123139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sz="2800" dirty="0"/>
              <a:t>Christian Monga I3BB</a:t>
            </a:r>
          </a:p>
          <a:p>
            <a:pPr marL="0" indent="0" rtl="0">
              <a:buNone/>
            </a:pPr>
            <a:r>
              <a:rPr lang="it-IT" sz="2000" dirty="0"/>
              <a:t>13.01.2023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6"/>
            <a:ext cx="11214100" cy="730703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/>
              <a:t>Parte importante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C263D6C4-4840-40CC-AC84-17E24B3B7BDE}" type="slidenum">
              <a:rPr lang="it-IT" sz="1400" smtClean="0"/>
              <a:pPr rtl="0">
                <a:spcAft>
                  <a:spcPts val="600"/>
                </a:spcAft>
              </a:pPr>
              <a:t>10</a:t>
            </a:fld>
            <a:endParaRPr lang="it-IT" sz="140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09C11E92-6864-FE94-A150-0C524963B63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tretch/>
        </p:blipFill>
        <p:spPr>
          <a:xfrm>
            <a:off x="4195126" y="1444649"/>
            <a:ext cx="7378435" cy="4579079"/>
          </a:xfrm>
          <a:noFill/>
        </p:spPr>
      </p:pic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100203DD-B7F9-EE8B-65F3-26F7B11E2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444649"/>
            <a:ext cx="4195126" cy="457907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Generazione</a:t>
            </a:r>
            <a:r>
              <a:rPr lang="en-US" sz="2400" dirty="0"/>
              <a:t> </a:t>
            </a:r>
            <a:r>
              <a:rPr lang="en-US" sz="2400" dirty="0" err="1"/>
              <a:t>della</a:t>
            </a:r>
            <a:r>
              <a:rPr lang="en-US" sz="2400" dirty="0"/>
              <a:t> </a:t>
            </a:r>
            <a:r>
              <a:rPr lang="en-US" sz="2400" dirty="0" err="1"/>
              <a:t>mappa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Molto tempo </a:t>
            </a:r>
            <a:r>
              <a:rPr lang="en-US" sz="2400" dirty="0" err="1"/>
              <a:t>impiegato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Linee</a:t>
            </a:r>
            <a:r>
              <a:rPr lang="en-US" sz="2400" dirty="0"/>
              <a:t> di </a:t>
            </a:r>
            <a:r>
              <a:rPr lang="en-US" sz="2400" dirty="0" err="1"/>
              <a:t>generazione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CBC074C-36C3-130E-CD67-8C4F21F7D261}"/>
              </a:ext>
            </a:extLst>
          </p:cNvPr>
          <p:cNvSpPr txBox="1"/>
          <p:nvPr/>
        </p:nvSpPr>
        <p:spPr>
          <a:xfrm>
            <a:off x="0" y="6526311"/>
            <a:ext cx="142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>
                <a:solidFill>
                  <a:schemeClr val="bg1"/>
                </a:solidFill>
              </a:rPr>
              <a:t>13.01.2023</a:t>
            </a:r>
            <a:endParaRPr lang="it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rtlCol="0"/>
          <a:lstStyle/>
          <a:p>
            <a:pPr rtl="0"/>
            <a:r>
              <a:rPr lang="it-IT" dirty="0"/>
              <a:t>Mancanze conosciute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it-IT" sz="1400" smtClean="0"/>
              <a:pPr rtl="0"/>
              <a:t>11</a:t>
            </a:fld>
            <a:endParaRPr lang="it-IT" sz="140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2979D9B-DA54-4034-C546-1964843D060D}"/>
              </a:ext>
            </a:extLst>
          </p:cNvPr>
          <p:cNvSpPr txBox="1"/>
          <p:nvPr/>
        </p:nvSpPr>
        <p:spPr>
          <a:xfrm>
            <a:off x="444500" y="2305615"/>
            <a:ext cx="100973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sz="2800" dirty="0">
                <a:solidFill>
                  <a:schemeClr val="bg1"/>
                </a:solidFill>
              </a:rPr>
              <a:t>Movimenti del personaggio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sz="2800" dirty="0">
                <a:solidFill>
                  <a:schemeClr val="bg1"/>
                </a:solidFill>
              </a:rPr>
              <a:t>Pochi ostacoli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sz="2800" dirty="0">
                <a:solidFill>
                  <a:schemeClr val="bg1"/>
                </a:solidFill>
              </a:rPr>
              <a:t>Modello dello sciatore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E632DB-3E17-7DFB-0191-748884D4113F}"/>
              </a:ext>
            </a:extLst>
          </p:cNvPr>
          <p:cNvSpPr txBox="1"/>
          <p:nvPr/>
        </p:nvSpPr>
        <p:spPr>
          <a:xfrm>
            <a:off x="0" y="6526311"/>
            <a:ext cx="142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>
                <a:solidFill>
                  <a:schemeClr val="bg1"/>
                </a:solidFill>
              </a:rPr>
              <a:t>13.01.2023</a:t>
            </a:r>
            <a:endParaRPr lang="it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rtlCol="0"/>
          <a:lstStyle/>
          <a:p>
            <a:pPr rtl="0"/>
            <a:r>
              <a:rPr lang="it-IT" dirty="0"/>
              <a:t>Conclusioni</a:t>
            </a:r>
            <a:endParaRPr lang="it-IT" sz="4000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it-IT" sz="1400" smtClean="0"/>
              <a:pPr rtl="0"/>
              <a:t>12</a:t>
            </a:fld>
            <a:endParaRPr lang="it-IT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16643" y="2628781"/>
            <a:ext cx="102047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Sono soddisfatto</a:t>
            </a:r>
          </a:p>
          <a:p>
            <a:endParaRPr lang="it-IT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Ho imparato a gestire un progetto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Ho imparato a sviluppare in </a:t>
            </a:r>
            <a:r>
              <a:rPr lang="it-IT" sz="2800" dirty="0" err="1">
                <a:solidFill>
                  <a:schemeClr val="bg1"/>
                </a:solidFill>
              </a:rPr>
              <a:t>Unity</a:t>
            </a:r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502058D-E8B9-1CD3-4D18-45E993C37482}"/>
              </a:ext>
            </a:extLst>
          </p:cNvPr>
          <p:cNvSpPr txBox="1"/>
          <p:nvPr/>
        </p:nvSpPr>
        <p:spPr>
          <a:xfrm>
            <a:off x="0" y="6526311"/>
            <a:ext cx="142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>
                <a:solidFill>
                  <a:schemeClr val="bg1"/>
                </a:solidFill>
              </a:rPr>
              <a:t>13.01.2023</a:t>
            </a:r>
            <a:endParaRPr lang="it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rtlCol="0"/>
          <a:lstStyle/>
          <a:p>
            <a:pPr rtl="0"/>
            <a:r>
              <a:rPr lang="it-IT" dirty="0"/>
              <a:t>Fonti</a:t>
            </a:r>
            <a:endParaRPr lang="it-IT" sz="4000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it-IT" sz="1400" smtClean="0"/>
              <a:pPr rtl="0"/>
              <a:t>13</a:t>
            </a:fld>
            <a:endParaRPr lang="it-IT" sz="14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36732D6-063F-1084-DA49-F0C0EFE42F0F}"/>
              </a:ext>
            </a:extLst>
          </p:cNvPr>
          <p:cNvSpPr txBox="1"/>
          <p:nvPr/>
        </p:nvSpPr>
        <p:spPr>
          <a:xfrm>
            <a:off x="444499" y="1589442"/>
            <a:ext cx="8250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sz="2400" u="sng" dirty="0">
                <a:solidFill>
                  <a:schemeClr val="bg1"/>
                </a:solidFill>
              </a:rPr>
              <a:t>https://classicreload.com/win3x-skifree.html</a:t>
            </a:r>
            <a:r>
              <a:rPr lang="it-CH" sz="2400" dirty="0">
                <a:solidFill>
                  <a:schemeClr val="bg1"/>
                </a:solidFill>
              </a:rPr>
              <a:t>, 06-01-2023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AB5847C-272E-EB7C-3DEC-B74E85370B98}"/>
              </a:ext>
            </a:extLst>
          </p:cNvPr>
          <p:cNvSpPr txBox="1"/>
          <p:nvPr/>
        </p:nvSpPr>
        <p:spPr>
          <a:xfrm>
            <a:off x="0" y="6526311"/>
            <a:ext cx="142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>
                <a:solidFill>
                  <a:schemeClr val="bg1"/>
                </a:solidFill>
              </a:rPr>
              <a:t>13.01.2023</a:t>
            </a:r>
            <a:endParaRPr lang="it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9572" y="2807208"/>
            <a:ext cx="8222428" cy="1243584"/>
          </a:xfrm>
        </p:spPr>
        <p:txBody>
          <a:bodyPr rtlCol="0"/>
          <a:lstStyle/>
          <a:p>
            <a:pPr rtl="0"/>
            <a:r>
              <a:rPr lang="it-IT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rtlCol="0"/>
          <a:lstStyle/>
          <a:p>
            <a:pPr rtl="0"/>
            <a:r>
              <a:rPr lang="it-IT" dirty="0"/>
              <a:t>Indice</a:t>
            </a:r>
            <a:endParaRPr lang="it-IT" sz="4000" dirty="0"/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sz="2800" dirty="0"/>
              <a:t>Progetto</a:t>
            </a:r>
          </a:p>
          <a:p>
            <a:pPr rtl="0"/>
            <a:r>
              <a:rPr lang="it-IT" sz="2800" dirty="0"/>
              <a:t>Pianificazione</a:t>
            </a:r>
          </a:p>
          <a:p>
            <a:pPr rtl="0"/>
            <a:r>
              <a:rPr lang="it-IT" sz="2800" dirty="0"/>
              <a:t>Design</a:t>
            </a:r>
          </a:p>
          <a:p>
            <a:pPr rtl="0"/>
            <a:r>
              <a:rPr lang="it-IT" sz="2800" dirty="0"/>
              <a:t>Parte importante</a:t>
            </a:r>
          </a:p>
          <a:p>
            <a:pPr rtl="0"/>
            <a:r>
              <a:rPr lang="it-IT" sz="2800" dirty="0"/>
              <a:t>Mancanze conosciute</a:t>
            </a:r>
          </a:p>
          <a:p>
            <a:pPr rtl="0"/>
            <a:r>
              <a:rPr lang="it-IT" sz="2800" dirty="0" err="1"/>
              <a:t>Conlusioni</a:t>
            </a:r>
            <a:endParaRPr lang="it-IT" sz="2800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it-IT" sz="1400" smtClean="0"/>
              <a:pPr rtl="0"/>
              <a:t>2</a:t>
            </a:fld>
            <a:endParaRPr lang="it-IT" sz="14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5377A4F-1227-4233-0BC9-1DC282DFB91D}"/>
              </a:ext>
            </a:extLst>
          </p:cNvPr>
          <p:cNvSpPr txBox="1"/>
          <p:nvPr/>
        </p:nvSpPr>
        <p:spPr>
          <a:xfrm>
            <a:off x="0" y="6526311"/>
            <a:ext cx="142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>
                <a:solidFill>
                  <a:schemeClr val="bg1"/>
                </a:solidFill>
              </a:rPr>
              <a:t>13.01.2023</a:t>
            </a:r>
            <a:endParaRPr lang="it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rtlCol="0"/>
          <a:lstStyle/>
          <a:p>
            <a:pPr rtl="0"/>
            <a:r>
              <a:rPr lang="it-IT" dirty="0"/>
              <a:t>Progetto</a:t>
            </a:r>
            <a:endParaRPr lang="it-IT" sz="4000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it-IT" sz="1400" smtClean="0"/>
              <a:pPr rtl="0"/>
              <a:t>3</a:t>
            </a:fld>
            <a:endParaRPr lang="it-IT" sz="1400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965188" y="1784317"/>
            <a:ext cx="1811360" cy="493520"/>
          </a:xfrm>
        </p:spPr>
        <p:txBody>
          <a:bodyPr rtlCol="0">
            <a:normAutofit/>
          </a:bodyPr>
          <a:lstStyle/>
          <a:p>
            <a:pPr rtl="0"/>
            <a:r>
              <a:rPr lang="it-IT" sz="2800" dirty="0"/>
              <a:t>Scopo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22946" y="1784317"/>
            <a:ext cx="1621520" cy="493520"/>
          </a:xfrm>
        </p:spPr>
        <p:txBody>
          <a:bodyPr rtlCol="0">
            <a:normAutofit/>
          </a:bodyPr>
          <a:lstStyle/>
          <a:p>
            <a:pPr rtl="0"/>
            <a:r>
              <a:rPr lang="it-IT" sz="2800" dirty="0"/>
              <a:t>Cos’è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1810208" y="2487308"/>
            <a:ext cx="2426369" cy="374312"/>
          </a:xfrm>
        </p:spPr>
        <p:txBody>
          <a:bodyPr rtlCol="0"/>
          <a:lstStyle/>
          <a:p>
            <a:pPr rtl="0"/>
            <a:r>
              <a:rPr lang="it-IT" sz="2000" dirty="0"/>
              <a:t>Ricreare </a:t>
            </a:r>
            <a:r>
              <a:rPr lang="it-IT" sz="2000" dirty="0" err="1"/>
              <a:t>SkiFree</a:t>
            </a:r>
            <a:endParaRPr lang="it-IT" sz="2000" dirty="0"/>
          </a:p>
          <a:p>
            <a:pPr rtl="0"/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7416210" y="2487438"/>
            <a:ext cx="1858294" cy="374312"/>
          </a:xfrm>
        </p:spPr>
        <p:txBody>
          <a:bodyPr rtlCol="0">
            <a:normAutofit/>
          </a:bodyPr>
          <a:lstStyle/>
          <a:p>
            <a:pPr rtl="0"/>
            <a:r>
              <a:rPr lang="it-IT" sz="2000" dirty="0"/>
              <a:t>Gioco di sci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6636E123-5009-E501-8A1B-187577C63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868" y="3188577"/>
            <a:ext cx="5462838" cy="34479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AD5AC683-77D0-2EC7-407D-6EF35EEFA476}"/>
              </a:ext>
            </a:extLst>
          </p:cNvPr>
          <p:cNvSpPr txBox="1"/>
          <p:nvPr/>
        </p:nvSpPr>
        <p:spPr>
          <a:xfrm>
            <a:off x="0" y="6526311"/>
            <a:ext cx="142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>
                <a:solidFill>
                  <a:schemeClr val="bg1"/>
                </a:solidFill>
              </a:rPr>
              <a:t>13.01.2023</a:t>
            </a:r>
            <a:endParaRPr lang="it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75" y="211229"/>
            <a:ext cx="11214100" cy="535531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 err="1"/>
              <a:t>Gantt</a:t>
            </a:r>
            <a:r>
              <a:rPr lang="it-IT" dirty="0"/>
              <a:t> iniziale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C263D6C4-4840-40CC-AC84-17E24B3B7BDE}" type="slidenum">
              <a:rPr lang="it-IT" sz="1400" smtClean="0"/>
              <a:pPr rtl="0">
                <a:spcAft>
                  <a:spcPts val="600"/>
                </a:spcAft>
              </a:pPr>
              <a:t>4</a:t>
            </a:fld>
            <a:endParaRPr lang="it-IT" sz="14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9D42450-7A9A-1F29-5531-7413EFB68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746760"/>
            <a:ext cx="12192000" cy="5364480"/>
          </a:xfrm>
          <a:noFill/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D17F4A7-6308-ACA2-FCF2-0DFDCC9B5F0F}"/>
              </a:ext>
            </a:extLst>
          </p:cNvPr>
          <p:cNvSpPr txBox="1"/>
          <p:nvPr/>
        </p:nvSpPr>
        <p:spPr>
          <a:xfrm>
            <a:off x="0" y="6526311"/>
            <a:ext cx="142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>
                <a:solidFill>
                  <a:schemeClr val="bg1"/>
                </a:solidFill>
              </a:rPr>
              <a:t>13.01.2023</a:t>
            </a:r>
            <a:endParaRPr lang="it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1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074" y="211229"/>
            <a:ext cx="11214100" cy="535531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 err="1"/>
              <a:t>Gantt</a:t>
            </a:r>
            <a:r>
              <a:rPr lang="it-IT" dirty="0"/>
              <a:t> consuntivo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C263D6C4-4840-40CC-AC84-17E24B3B7BDE}" type="slidenum">
              <a:rPr lang="it-IT" sz="1400" smtClean="0"/>
              <a:pPr rtl="0">
                <a:spcAft>
                  <a:spcPts val="600"/>
                </a:spcAft>
              </a:pPr>
              <a:t>5</a:t>
            </a:fld>
            <a:endParaRPr lang="it-IT" sz="14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2FFF1F1-A365-9231-C6B6-7855DCE40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746760"/>
            <a:ext cx="12192000" cy="5364480"/>
          </a:xfrm>
          <a:noFill/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5EBA6F2-A675-CDA1-3D30-2D6B8DE263F0}"/>
              </a:ext>
            </a:extLst>
          </p:cNvPr>
          <p:cNvSpPr txBox="1"/>
          <p:nvPr/>
        </p:nvSpPr>
        <p:spPr>
          <a:xfrm>
            <a:off x="0" y="6526311"/>
            <a:ext cx="142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>
                <a:solidFill>
                  <a:schemeClr val="bg1"/>
                </a:solidFill>
              </a:rPr>
              <a:t>13.01.2023</a:t>
            </a:r>
            <a:endParaRPr lang="it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7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50" y="28575"/>
            <a:ext cx="11214100" cy="535531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/>
              <a:t>Use case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C263D6C4-4840-40CC-AC84-17E24B3B7BDE}" type="slidenum">
              <a:rPr lang="it-IT" sz="1400" smtClean="0"/>
              <a:pPr rtl="0">
                <a:spcAft>
                  <a:spcPts val="600"/>
                </a:spcAft>
              </a:pPr>
              <a:t>6</a:t>
            </a:fld>
            <a:endParaRPr lang="it-IT" sz="140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81183AB-EB28-4785-3300-B604EA5B3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1906" y="499681"/>
            <a:ext cx="9048188" cy="62658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egno di moltiplicazione 2">
            <a:extLst>
              <a:ext uri="{FF2B5EF4-FFF2-40B4-BE49-F238E27FC236}">
                <a16:creationId xmlns:a16="http://schemas.microsoft.com/office/drawing/2014/main" id="{75BC64F0-D058-9652-FC96-4A762073DA01}"/>
              </a:ext>
            </a:extLst>
          </p:cNvPr>
          <p:cNvSpPr/>
          <p:nvPr/>
        </p:nvSpPr>
        <p:spPr>
          <a:xfrm>
            <a:off x="3091956" y="2185416"/>
            <a:ext cx="356616" cy="320040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6" name="Segno di moltiplicazione 5">
            <a:extLst>
              <a:ext uri="{FF2B5EF4-FFF2-40B4-BE49-F238E27FC236}">
                <a16:creationId xmlns:a16="http://schemas.microsoft.com/office/drawing/2014/main" id="{3C8726D1-B4AA-AF31-DA81-2F1C04E2ADAF}"/>
              </a:ext>
            </a:extLst>
          </p:cNvPr>
          <p:cNvSpPr/>
          <p:nvPr/>
        </p:nvSpPr>
        <p:spPr>
          <a:xfrm>
            <a:off x="8523572" y="756668"/>
            <a:ext cx="356616" cy="320040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7" name="Segno di moltiplicazione 6">
            <a:extLst>
              <a:ext uri="{FF2B5EF4-FFF2-40B4-BE49-F238E27FC236}">
                <a16:creationId xmlns:a16="http://schemas.microsoft.com/office/drawing/2014/main" id="{432CE71B-1E2E-9D97-9211-BCBC2ACE0D2D}"/>
              </a:ext>
            </a:extLst>
          </p:cNvPr>
          <p:cNvSpPr/>
          <p:nvPr/>
        </p:nvSpPr>
        <p:spPr>
          <a:xfrm>
            <a:off x="8548116" y="5420307"/>
            <a:ext cx="356616" cy="320040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89A652F-4717-3A93-7C92-7B22B47A17A4}"/>
              </a:ext>
            </a:extLst>
          </p:cNvPr>
          <p:cNvSpPr txBox="1"/>
          <p:nvPr/>
        </p:nvSpPr>
        <p:spPr>
          <a:xfrm>
            <a:off x="0" y="6526311"/>
            <a:ext cx="142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>
                <a:solidFill>
                  <a:schemeClr val="bg1"/>
                </a:solidFill>
              </a:rPr>
              <a:t>13.01.2023</a:t>
            </a:r>
            <a:endParaRPr lang="it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03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580" y="0"/>
            <a:ext cx="11214100" cy="535531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/>
              <a:t>Design - Menu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C263D6C4-4840-40CC-AC84-17E24B3B7BDE}" type="slidenum">
              <a:rPr lang="it-IT" sz="1400" smtClean="0"/>
              <a:pPr rtl="0">
                <a:spcAft>
                  <a:spcPts val="600"/>
                </a:spcAft>
              </a:pPr>
              <a:t>7</a:t>
            </a:fld>
            <a:endParaRPr lang="it-IT" sz="14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C9E355C-8989-0635-3081-456A7377D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817" y="535531"/>
            <a:ext cx="9024366" cy="62493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7A6F817-D377-4135-5F61-3EFA31B49884}"/>
              </a:ext>
            </a:extLst>
          </p:cNvPr>
          <p:cNvSpPr txBox="1"/>
          <p:nvPr/>
        </p:nvSpPr>
        <p:spPr>
          <a:xfrm>
            <a:off x="0" y="6526311"/>
            <a:ext cx="142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>
                <a:solidFill>
                  <a:schemeClr val="bg1"/>
                </a:solidFill>
              </a:rPr>
              <a:t>13.01.2023</a:t>
            </a:r>
            <a:endParaRPr lang="it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46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0"/>
            <a:ext cx="11214100" cy="535531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/>
              <a:t>Design – Gioco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C263D6C4-4840-40CC-AC84-17E24B3B7BDE}" type="slidenum">
              <a:rPr lang="it-IT" sz="1400" smtClean="0"/>
              <a:pPr rtl="0">
                <a:spcAft>
                  <a:spcPts val="600"/>
                </a:spcAft>
              </a:pPr>
              <a:t>8</a:t>
            </a:fld>
            <a:endParaRPr lang="it-IT" sz="140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09C1539-CE4D-7B90-3FFF-9F4FF49AB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063" y="535531"/>
            <a:ext cx="9009874" cy="6239337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779373-59D3-9CF2-0CDC-DE0111193098}"/>
              </a:ext>
            </a:extLst>
          </p:cNvPr>
          <p:cNvSpPr txBox="1"/>
          <p:nvPr/>
        </p:nvSpPr>
        <p:spPr>
          <a:xfrm>
            <a:off x="0" y="6526311"/>
            <a:ext cx="142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>
                <a:solidFill>
                  <a:schemeClr val="bg1"/>
                </a:solidFill>
              </a:rPr>
              <a:t>13.01.2023</a:t>
            </a:r>
            <a:endParaRPr lang="it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03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004" y="0"/>
            <a:ext cx="11214100" cy="535531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/>
              <a:t>Design – Pausa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C263D6C4-4840-40CC-AC84-17E24B3B7BDE}" type="slidenum">
              <a:rPr lang="it-IT" sz="1400" smtClean="0"/>
              <a:pPr rtl="0">
                <a:spcAft>
                  <a:spcPts val="600"/>
                </a:spcAft>
              </a:pPr>
              <a:t>9</a:t>
            </a:fld>
            <a:endParaRPr lang="it-IT" sz="140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3C9BE98-146F-BCD0-5E4F-785197C45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374" y="535531"/>
            <a:ext cx="9001252" cy="6255870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84E84A8-AD0A-6D89-8861-666031845180}"/>
              </a:ext>
            </a:extLst>
          </p:cNvPr>
          <p:cNvSpPr txBox="1"/>
          <p:nvPr/>
        </p:nvSpPr>
        <p:spPr>
          <a:xfrm>
            <a:off x="0" y="6526311"/>
            <a:ext cx="142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>
                <a:solidFill>
                  <a:schemeClr val="bg1"/>
                </a:solidFill>
              </a:rPr>
              <a:t>13.01.2023</a:t>
            </a:r>
            <a:endParaRPr lang="it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20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582_TF66687569" id="{C3589154-38D6-44FD-9870-84FE61A8A3F2}" vid="{1D51CCE8-6133-4A28-8A58-71C57A66318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992231-163D-4428-A2B8-DA1FE0274129}">
  <ds:schemaRefs>
    <ds:schemaRef ds:uri="http://schemas.microsoft.com/office/2006/documentManagement/types"/>
    <ds:schemaRef ds:uri="http://schemas.microsoft.com/sharepoint/v3"/>
    <ds:schemaRef ds:uri="fb0879af-3eba-417a-a55a-ffe6dcd6ca77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6dc4bcd6-49db-4c07-9060-8acfc67cef9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blu moderna</Template>
  <TotalTime>451</TotalTime>
  <Words>797</Words>
  <Application>Microsoft Office PowerPoint</Application>
  <PresentationFormat>Widescreen</PresentationFormat>
  <Paragraphs>142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Trade Gothic LT Pro</vt:lpstr>
      <vt:lpstr>Trebuchet MS</vt:lpstr>
      <vt:lpstr>Tema di Office</vt:lpstr>
      <vt:lpstr>SkiFree</vt:lpstr>
      <vt:lpstr>Indice</vt:lpstr>
      <vt:lpstr>Progetto</vt:lpstr>
      <vt:lpstr>Gantt iniziale</vt:lpstr>
      <vt:lpstr>Gantt consuntivo</vt:lpstr>
      <vt:lpstr>Use case</vt:lpstr>
      <vt:lpstr>Design - Menu</vt:lpstr>
      <vt:lpstr>Design – Gioco</vt:lpstr>
      <vt:lpstr>Design – Pausa</vt:lpstr>
      <vt:lpstr>Parte importante</vt:lpstr>
      <vt:lpstr>Mancanze conosciute</vt:lpstr>
      <vt:lpstr>Conclusioni</vt:lpstr>
      <vt:lpstr>Fonti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SkiFree</dc:title>
  <dc:creator>Christian Monga</dc:creator>
  <cp:lastModifiedBy>Christian Monga</cp:lastModifiedBy>
  <cp:revision>49</cp:revision>
  <dcterms:created xsi:type="dcterms:W3CDTF">2023-01-06T09:53:30Z</dcterms:created>
  <dcterms:modified xsi:type="dcterms:W3CDTF">2023-01-12T17:30:03Z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