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9" r:id="rId7"/>
    <p:sldId id="272" r:id="rId8"/>
    <p:sldId id="260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76103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FA7B8-E06E-49B0-8187-1B22801CE287}" type="datetimeFigureOut">
              <a:rPr lang="it-CH" smtClean="0"/>
              <a:t>11.05.2023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D1D9-EFAB-4809-8A3B-D97EE16665C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683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Chri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50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7318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Edo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/>
              <a:t>Algoritmo</a:t>
            </a:r>
            <a:r>
              <a:rPr lang="fr-CH" dirty="0"/>
              <a:t> di </a:t>
            </a:r>
            <a:r>
              <a:rPr lang="fr-CH" dirty="0" err="1"/>
              <a:t>floading</a:t>
            </a:r>
            <a:r>
              <a:rPr lang="fr-CH" dirty="0"/>
              <a:t> prima </a:t>
            </a:r>
            <a:r>
              <a:rPr lang="fr-CH" dirty="0" err="1"/>
              <a:t>provato</a:t>
            </a:r>
            <a:r>
              <a:rPr lang="fr-CH" dirty="0"/>
              <a:t> </a:t>
            </a:r>
            <a:r>
              <a:rPr lang="fr-CH" dirty="0" err="1"/>
              <a:t>metodo</a:t>
            </a:r>
            <a:r>
              <a:rPr lang="fr-CH" dirty="0"/>
              <a:t> </a:t>
            </a:r>
            <a:r>
              <a:rPr lang="fr-CH" dirty="0" err="1"/>
              <a:t>ricorsivo</a:t>
            </a:r>
            <a:r>
              <a:rPr lang="fr-CH" dirty="0"/>
              <a:t> ma python </a:t>
            </a:r>
            <a:r>
              <a:rPr lang="fr-CH" dirty="0" err="1"/>
              <a:t>blocca</a:t>
            </a:r>
            <a:endParaRPr lang="fr-CH" dirty="0"/>
          </a:p>
          <a:p>
            <a:pPr marL="0" indent="0">
              <a:buNone/>
            </a:pPr>
            <a:r>
              <a:rPr lang="fr-CH" dirty="0" err="1"/>
              <a:t>Generati</a:t>
            </a:r>
            <a:r>
              <a:rPr lang="fr-CH" dirty="0"/>
              <a:t> e </a:t>
            </a:r>
            <a:r>
              <a:rPr lang="fr-CH" dirty="0" err="1"/>
              <a:t>salvati</a:t>
            </a:r>
            <a:r>
              <a:rPr lang="fr-CH" dirty="0"/>
              <a:t> i </a:t>
            </a:r>
            <a:r>
              <a:rPr lang="fr-CH" dirty="0" err="1"/>
              <a:t>bordi</a:t>
            </a:r>
            <a:r>
              <a:rPr lang="fr-CH" dirty="0"/>
              <a:t> </a:t>
            </a:r>
            <a:r>
              <a:rPr lang="fr-CH" dirty="0" err="1"/>
              <a:t>tramite</a:t>
            </a:r>
            <a:r>
              <a:rPr lang="fr-CH" dirty="0"/>
              <a:t> </a:t>
            </a:r>
            <a:r>
              <a:rPr lang="fr-CH" dirty="0" err="1"/>
              <a:t>questi</a:t>
            </a:r>
            <a:r>
              <a:rPr lang="fr-CH" dirty="0"/>
              <a:t> </a:t>
            </a:r>
            <a:r>
              <a:rPr lang="fr-CH" dirty="0" err="1"/>
              <a:t>generata</a:t>
            </a:r>
            <a:r>
              <a:rPr lang="fr-CH" dirty="0"/>
              <a:t> </a:t>
            </a:r>
            <a:r>
              <a:rPr lang="fr-CH" dirty="0" err="1"/>
              <a:t>maschera</a:t>
            </a:r>
            <a:r>
              <a:rPr lang="fr-CH" dirty="0"/>
              <a:t> </a:t>
            </a:r>
            <a:r>
              <a:rPr lang="fr-CH" dirty="0" err="1"/>
              <a:t>bianco</a:t>
            </a:r>
            <a:r>
              <a:rPr lang="fr-CH" dirty="0"/>
              <a:t> e </a:t>
            </a:r>
            <a:r>
              <a:rPr lang="fr-CH" dirty="0" err="1"/>
              <a:t>nero</a:t>
            </a:r>
            <a:r>
              <a:rPr lang="fr-CH" dirty="0"/>
              <a:t> per </a:t>
            </a:r>
            <a:r>
              <a:rPr lang="fr-CH" dirty="0" err="1"/>
              <a:t>lavorare</a:t>
            </a:r>
            <a:r>
              <a:rPr lang="fr-CH" dirty="0"/>
              <a:t> più </a:t>
            </a:r>
            <a:r>
              <a:rPr lang="fr-CH" dirty="0" err="1"/>
              <a:t>facilmente</a:t>
            </a:r>
            <a:r>
              <a:rPr lang="fr-CH" dirty="0"/>
              <a:t> </a:t>
            </a:r>
            <a:r>
              <a:rPr lang="fr-CH" dirty="0" err="1"/>
              <a:t>poi</a:t>
            </a:r>
            <a:r>
              <a:rPr lang="fr-CH" dirty="0"/>
              <a:t> </a:t>
            </a:r>
            <a:r>
              <a:rPr lang="fr-CH" dirty="0" err="1"/>
              <a:t>generato</a:t>
            </a:r>
            <a:r>
              <a:rPr lang="fr-CH" dirty="0"/>
              <a:t> delta per il colore delle parole</a:t>
            </a:r>
          </a:p>
          <a:p>
            <a:pPr marL="0" indent="0">
              <a:buNone/>
            </a:pPr>
            <a:r>
              <a:rPr lang="fr-CH" dirty="0" err="1"/>
              <a:t>Diamo</a:t>
            </a:r>
            <a:r>
              <a:rPr lang="fr-CH" dirty="0"/>
              <a:t> in </a:t>
            </a:r>
            <a:r>
              <a:rPr lang="fr-CH" dirty="0" err="1"/>
              <a:t>pasto</a:t>
            </a:r>
            <a:r>
              <a:rPr lang="fr-CH" dirty="0"/>
              <a:t> </a:t>
            </a:r>
            <a:r>
              <a:rPr lang="fr-CH" dirty="0" err="1"/>
              <a:t>all’algoritmo</a:t>
            </a:r>
            <a:r>
              <a:rPr lang="fr-CH" dirty="0"/>
              <a:t> </a:t>
            </a:r>
            <a:r>
              <a:rPr lang="fr-CH" dirty="0" err="1"/>
              <a:t>wordcloud</a:t>
            </a:r>
            <a:r>
              <a:rPr lang="fr-CH" dirty="0"/>
              <a:t> l’</a:t>
            </a:r>
            <a:r>
              <a:rPr lang="fr-CH" dirty="0" err="1"/>
              <a:t>immagine</a:t>
            </a:r>
            <a:r>
              <a:rPr lang="fr-CH" dirty="0"/>
              <a:t> delta</a:t>
            </a:r>
            <a:endParaRPr lang="it-CH" dirty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187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Curiale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7728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Curiale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7722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Curiale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1691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Curiale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6262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1035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Chri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250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/>
              <a:t>Chri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Il nostro </a:t>
            </a:r>
            <a:r>
              <a:rPr lang="fr-CH" dirty="0" err="1"/>
              <a:t>progetto</a:t>
            </a:r>
            <a:r>
              <a:rPr lang="fr-CH" dirty="0"/>
              <a:t> </a:t>
            </a:r>
            <a:r>
              <a:rPr lang="fr-CH" dirty="0" err="1"/>
              <a:t>consisteva</a:t>
            </a:r>
            <a:r>
              <a:rPr lang="fr-CH" dirty="0"/>
              <a:t> </a:t>
            </a:r>
            <a:r>
              <a:rPr lang="fr-CH" dirty="0" err="1"/>
              <a:t>nel</a:t>
            </a:r>
            <a:r>
              <a:rPr lang="fr-CH" dirty="0"/>
              <a:t> </a:t>
            </a:r>
            <a:r>
              <a:rPr lang="fr-CH" dirty="0" err="1"/>
              <a:t>realizzare</a:t>
            </a:r>
            <a:r>
              <a:rPr lang="fr-CH" dirty="0"/>
              <a:t> </a:t>
            </a:r>
            <a:r>
              <a:rPr lang="fr-CH" dirty="0" err="1"/>
              <a:t>un’applicazione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crea</a:t>
            </a:r>
            <a:r>
              <a:rPr lang="fr-CH" dirty="0"/>
              <a:t> un </a:t>
            </a:r>
            <a:r>
              <a:rPr lang="fr-CH" dirty="0" err="1"/>
              <a:t>immagine</a:t>
            </a:r>
            <a:r>
              <a:rPr lang="fr-CH" dirty="0"/>
              <a:t> </a:t>
            </a:r>
            <a:r>
              <a:rPr lang="fr-CH" dirty="0" err="1"/>
              <a:t>tramite</a:t>
            </a:r>
            <a:r>
              <a:rPr lang="fr-CH" dirty="0"/>
              <a:t> le parole </a:t>
            </a:r>
            <a:r>
              <a:rPr lang="fr-CH" dirty="0" err="1"/>
              <a:t>inserite</a:t>
            </a:r>
            <a:r>
              <a:rPr lang="fr-CH" dirty="0"/>
              <a:t> </a:t>
            </a:r>
            <a:r>
              <a:rPr lang="fr-CH" dirty="0" err="1"/>
              <a:t>dall’utente</a:t>
            </a:r>
            <a:r>
              <a:rPr lang="fr-CH" dirty="0"/>
              <a:t>.</a:t>
            </a:r>
          </a:p>
          <a:p>
            <a:pPr marL="0" indent="0">
              <a:buNone/>
            </a:pPr>
            <a:r>
              <a:rPr lang="fr-CH" dirty="0" err="1"/>
              <a:t>Abbiamo</a:t>
            </a:r>
            <a:r>
              <a:rPr lang="fr-CH" dirty="0"/>
              <a:t> </a:t>
            </a:r>
            <a:r>
              <a:rPr lang="fr-CH" dirty="0" err="1"/>
              <a:t>utilizzato</a:t>
            </a:r>
            <a:r>
              <a:rPr lang="fr-CH" dirty="0"/>
              <a:t> python e </a:t>
            </a:r>
            <a:r>
              <a:rPr lang="fr-CH" dirty="0" err="1"/>
              <a:t>kivy</a:t>
            </a:r>
            <a:r>
              <a:rPr lang="fr-CH" dirty="0"/>
              <a:t> per la </a:t>
            </a:r>
            <a:r>
              <a:rPr lang="fr-CH" dirty="0" err="1"/>
              <a:t>realizzazione</a:t>
            </a:r>
            <a:r>
              <a:rPr lang="fr-CH" dirty="0"/>
              <a:t> di </a:t>
            </a:r>
            <a:r>
              <a:rPr lang="fr-CH" dirty="0" err="1"/>
              <a:t>questo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ma anche </a:t>
            </a:r>
            <a:r>
              <a:rPr lang="fr-CH" dirty="0" err="1"/>
              <a:t>tkinter</a:t>
            </a:r>
            <a:r>
              <a:rPr lang="fr-CH" dirty="0"/>
              <a:t> per quelle </a:t>
            </a:r>
            <a:r>
              <a:rPr lang="fr-CH" dirty="0" err="1"/>
              <a:t>funzionalità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con </a:t>
            </a:r>
            <a:r>
              <a:rPr lang="fr-CH" dirty="0" err="1"/>
              <a:t>kivy</a:t>
            </a:r>
            <a:r>
              <a:rPr lang="fr-CH" dirty="0"/>
              <a:t> non </a:t>
            </a:r>
            <a:r>
              <a:rPr lang="fr-CH" dirty="0" err="1"/>
              <a:t>sarebbe</a:t>
            </a:r>
            <a:r>
              <a:rPr lang="fr-CH" dirty="0"/>
              <a:t> </a:t>
            </a:r>
            <a:r>
              <a:rPr lang="fr-CH" dirty="0" err="1"/>
              <a:t>stato</a:t>
            </a:r>
            <a:r>
              <a:rPr lang="fr-CH" dirty="0"/>
              <a:t> </a:t>
            </a:r>
            <a:r>
              <a:rPr lang="fr-CH" dirty="0" err="1"/>
              <a:t>possibile</a:t>
            </a:r>
            <a:r>
              <a:rPr lang="fr-CH" dirty="0"/>
              <a:t> </a:t>
            </a:r>
            <a:r>
              <a:rPr lang="fr-CH" dirty="0" err="1"/>
              <a:t>realizzare</a:t>
            </a:r>
            <a:endParaRPr lang="fr-CH" dirty="0"/>
          </a:p>
          <a:p>
            <a:r>
              <a:rPr lang="fr-CH" dirty="0"/>
              <a:t>Lo </a:t>
            </a:r>
            <a:r>
              <a:rPr lang="fr-CH" dirty="0" err="1"/>
              <a:t>scopo</a:t>
            </a:r>
            <a:r>
              <a:rPr lang="fr-CH" dirty="0"/>
              <a:t> è </a:t>
            </a:r>
            <a:r>
              <a:rPr lang="fr-CH" dirty="0" err="1"/>
              <a:t>quello</a:t>
            </a:r>
            <a:r>
              <a:rPr lang="fr-CH" dirty="0"/>
              <a:t> di </a:t>
            </a:r>
            <a:r>
              <a:rPr lang="fr-CH" dirty="0" err="1"/>
              <a:t>realizzare</a:t>
            </a:r>
            <a:r>
              <a:rPr lang="fr-CH" dirty="0"/>
              <a:t> </a:t>
            </a:r>
            <a:r>
              <a:rPr lang="fr-CH" dirty="0" err="1"/>
              <a:t>un’applicazione</a:t>
            </a:r>
            <a:r>
              <a:rPr lang="fr-CH" dirty="0"/>
              <a:t> semplice per </a:t>
            </a:r>
            <a:r>
              <a:rPr lang="fr-CH" dirty="0" err="1"/>
              <a:t>poter</a:t>
            </a:r>
            <a:r>
              <a:rPr lang="fr-CH" dirty="0"/>
              <a:t> </a:t>
            </a:r>
            <a:r>
              <a:rPr lang="fr-CH" dirty="0" err="1"/>
              <a:t>realizzare</a:t>
            </a:r>
            <a:r>
              <a:rPr lang="fr-CH" dirty="0"/>
              <a:t> delle </a:t>
            </a:r>
            <a:r>
              <a:rPr lang="fr-CH" dirty="0" err="1"/>
              <a:t>pubblicità</a:t>
            </a:r>
            <a:r>
              <a:rPr lang="fr-CH" dirty="0"/>
              <a:t>, per il brainstorming a </a:t>
            </a:r>
            <a:r>
              <a:rPr lang="fr-CH" dirty="0" err="1"/>
              <a:t>scuola</a:t>
            </a:r>
            <a:r>
              <a:rPr lang="fr-CH" dirty="0"/>
              <a:t>, </a:t>
            </a:r>
            <a:r>
              <a:rPr lang="fr-CH" dirty="0" err="1"/>
              <a:t>ecc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557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/>
              <a:t>Chri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Gantt </a:t>
            </a:r>
            <a:r>
              <a:rPr lang="fr-CH" dirty="0" err="1"/>
              <a:t>iniziale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Gantt </a:t>
            </a:r>
            <a:r>
              <a:rPr lang="fr-CH" dirty="0" err="1"/>
              <a:t>consuntivo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Dire </a:t>
            </a:r>
            <a:r>
              <a:rPr lang="fr-CH" dirty="0" err="1"/>
              <a:t>che</a:t>
            </a:r>
            <a:r>
              <a:rPr lang="fr-CH" dirty="0"/>
              <a:t> li </a:t>
            </a:r>
            <a:r>
              <a:rPr lang="fr-CH" dirty="0" err="1"/>
              <a:t>abbiamo</a:t>
            </a:r>
            <a:r>
              <a:rPr lang="fr-CH" dirty="0"/>
              <a:t> </a:t>
            </a:r>
            <a:r>
              <a:rPr lang="fr-CH" dirty="0" err="1"/>
              <a:t>usati</a:t>
            </a:r>
            <a:r>
              <a:rPr lang="fr-CH" dirty="0"/>
              <a:t> </a:t>
            </a:r>
            <a:r>
              <a:rPr lang="fr-CH" dirty="0" err="1"/>
              <a:t>relativamente</a:t>
            </a:r>
            <a:r>
              <a:rPr lang="fr-CH" dirty="0"/>
              <a:t> poco solo </a:t>
            </a:r>
            <a:r>
              <a:rPr lang="fr-CH" dirty="0" err="1"/>
              <a:t>all’inizio</a:t>
            </a:r>
            <a:r>
              <a:rPr lang="fr-CH" dirty="0"/>
              <a:t> per </a:t>
            </a:r>
            <a:r>
              <a:rPr lang="fr-CH" dirty="0" err="1"/>
              <a:t>veder</a:t>
            </a:r>
            <a:r>
              <a:rPr lang="fr-CH" dirty="0"/>
              <a:t> le </a:t>
            </a:r>
            <a:r>
              <a:rPr lang="fr-CH" dirty="0" err="1"/>
              <a:t>attività</a:t>
            </a:r>
            <a:r>
              <a:rPr lang="fr-CH" dirty="0"/>
              <a:t> da </a:t>
            </a:r>
            <a:r>
              <a:rPr lang="fr-CH" dirty="0" err="1"/>
              <a:t>fare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Kanban </a:t>
            </a:r>
            <a:r>
              <a:rPr lang="fr-CH" dirty="0" err="1"/>
              <a:t>Board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usata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questa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ogni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mattina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definite</a:t>
            </a:r>
            <a:r>
              <a:rPr lang="fr-CH" dirty="0">
                <a:sym typeface="Wingdings" panose="05000000000000000000" pitchFamily="2" charset="2"/>
              </a:rPr>
              <a:t> le </a:t>
            </a:r>
            <a:r>
              <a:rPr lang="fr-CH" dirty="0" err="1">
                <a:sym typeface="Wingdings" panose="05000000000000000000" pitchFamily="2" charset="2"/>
              </a:rPr>
              <a:t>attività</a:t>
            </a:r>
            <a:endParaRPr lang="it-CH" dirty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5930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Chri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2946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Chri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3115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467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Edo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/>
              <a:t>Interfaccia</a:t>
            </a:r>
            <a:r>
              <a:rPr lang="fr-CH" dirty="0"/>
              <a:t> </a:t>
            </a:r>
            <a:r>
              <a:rPr lang="fr-CH" dirty="0" err="1"/>
              <a:t>iniziale</a:t>
            </a:r>
            <a:r>
              <a:rPr lang="fr-CH" dirty="0"/>
              <a:t> dire </a:t>
            </a:r>
            <a:r>
              <a:rPr lang="fr-CH" dirty="0" err="1"/>
              <a:t>che</a:t>
            </a:r>
            <a:r>
              <a:rPr lang="fr-CH" dirty="0"/>
              <a:t> non </a:t>
            </a:r>
            <a:r>
              <a:rPr lang="fr-CH" dirty="0" err="1"/>
              <a:t>andava</a:t>
            </a:r>
            <a:r>
              <a:rPr lang="fr-CH" dirty="0"/>
              <a:t> bene e l’</a:t>
            </a:r>
            <a:r>
              <a:rPr lang="fr-CH" dirty="0" err="1"/>
              <a:t>abbiamo</a:t>
            </a:r>
            <a:r>
              <a:rPr lang="fr-CH" dirty="0"/>
              <a:t> </a:t>
            </a:r>
            <a:r>
              <a:rPr lang="fr-CH" dirty="0" err="1"/>
              <a:t>cambiata</a:t>
            </a:r>
            <a:r>
              <a:rPr lang="fr-CH" dirty="0"/>
              <a:t> </a:t>
            </a:r>
            <a:r>
              <a:rPr lang="fr-CH" dirty="0" err="1"/>
              <a:t>durante</a:t>
            </a:r>
            <a:r>
              <a:rPr lang="fr-CH" dirty="0"/>
              <a:t> il </a:t>
            </a:r>
            <a:r>
              <a:rPr lang="fr-CH" dirty="0" err="1"/>
              <a:t>progetto</a:t>
            </a:r>
            <a:endParaRPr lang="fr-CH" dirty="0"/>
          </a:p>
          <a:p>
            <a:pPr marL="0" indent="0">
              <a:buNone/>
            </a:pPr>
            <a:r>
              <a:rPr lang="fr-CH" dirty="0" err="1"/>
              <a:t>Mostrare</a:t>
            </a:r>
            <a:r>
              <a:rPr lang="fr-CH" dirty="0"/>
              <a:t> </a:t>
            </a:r>
            <a:r>
              <a:rPr lang="fr-CH" dirty="0" err="1"/>
              <a:t>quella</a:t>
            </a:r>
            <a:r>
              <a:rPr lang="fr-CH" dirty="0"/>
              <a:t> </a:t>
            </a:r>
            <a:r>
              <a:rPr lang="fr-CH" dirty="0" err="1"/>
              <a:t>nuova</a:t>
            </a:r>
            <a:r>
              <a:rPr lang="fr-CH" dirty="0"/>
              <a:t> </a:t>
            </a:r>
            <a:r>
              <a:rPr lang="fr-CH" dirty="0" err="1"/>
              <a:t>progettata</a:t>
            </a:r>
            <a:r>
              <a:rPr lang="fr-CH" dirty="0"/>
              <a:t> e dire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dopo</a:t>
            </a:r>
            <a:r>
              <a:rPr lang="fr-CH" dirty="0"/>
              <a:t> la </a:t>
            </a:r>
            <a:r>
              <a:rPr lang="fr-CH" dirty="0" err="1"/>
              <a:t>mostreremo</a:t>
            </a:r>
            <a:r>
              <a:rPr lang="fr-CH" dirty="0"/>
              <a:t> </a:t>
            </a:r>
            <a:r>
              <a:rPr lang="fr-CH" dirty="0" err="1"/>
              <a:t>nella</a:t>
            </a:r>
            <a:r>
              <a:rPr lang="fr-CH" dirty="0"/>
              <a:t> </a:t>
            </a:r>
            <a:r>
              <a:rPr lang="fr-CH" dirty="0" err="1"/>
              <a:t>demo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Poche </a:t>
            </a:r>
            <a:r>
              <a:rPr lang="fr-CH" dirty="0" err="1"/>
              <a:t>possibilità</a:t>
            </a:r>
            <a:r>
              <a:rPr lang="fr-CH" dirty="0"/>
              <a:t> </a:t>
            </a:r>
            <a:r>
              <a:rPr lang="fr-CH" dirty="0" err="1"/>
              <a:t>grafiche</a:t>
            </a:r>
            <a:r>
              <a:rPr lang="fr-CH" dirty="0"/>
              <a:t> con </a:t>
            </a:r>
            <a:r>
              <a:rPr lang="fr-CH" dirty="0" err="1"/>
              <a:t>kivy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La gui </a:t>
            </a:r>
            <a:r>
              <a:rPr lang="fr-CH" dirty="0" err="1"/>
              <a:t>molti</a:t>
            </a:r>
            <a:r>
              <a:rPr lang="fr-CH" dirty="0"/>
              <a:t> </a:t>
            </a:r>
            <a:r>
              <a:rPr lang="fr-CH" dirty="0" err="1"/>
              <a:t>problemi</a:t>
            </a:r>
            <a:r>
              <a:rPr lang="fr-CH" dirty="0"/>
              <a:t>, anche per </a:t>
            </a:r>
            <a:r>
              <a:rPr lang="fr-CH" dirty="0" err="1"/>
              <a:t>collegare</a:t>
            </a:r>
            <a:r>
              <a:rPr lang="fr-CH" dirty="0"/>
              <a:t> le </a:t>
            </a:r>
            <a:r>
              <a:rPr lang="fr-CH" dirty="0" err="1"/>
              <a:t>classi</a:t>
            </a:r>
            <a:r>
              <a:rPr lang="fr-CH" dirty="0"/>
              <a:t> tra </a:t>
            </a:r>
            <a:r>
              <a:rPr lang="fr-CH" dirty="0" err="1"/>
              <a:t>loro</a:t>
            </a:r>
            <a:r>
              <a:rPr lang="fr-CH" dirty="0"/>
              <a:t>, </a:t>
            </a:r>
            <a:r>
              <a:rPr lang="fr-CH" dirty="0" err="1"/>
              <a:t>dovuta</a:t>
            </a:r>
            <a:r>
              <a:rPr lang="fr-CH" dirty="0"/>
              <a:t> </a:t>
            </a:r>
            <a:r>
              <a:rPr lang="fr-CH" dirty="0" err="1"/>
              <a:t>rifare</a:t>
            </a:r>
            <a:r>
              <a:rPr lang="fr-CH" dirty="0"/>
              <a:t> più volte</a:t>
            </a:r>
          </a:p>
          <a:p>
            <a:pPr marL="0" indent="0">
              <a:buNone/>
            </a:pPr>
            <a:r>
              <a:rPr lang="fr-CH" dirty="0" err="1"/>
              <a:t>Divisioni</a:t>
            </a:r>
            <a:r>
              <a:rPr lang="fr-CH" dirty="0"/>
              <a:t> dei </a:t>
            </a:r>
            <a:r>
              <a:rPr lang="fr-CH" dirty="0" err="1"/>
              <a:t>componenti</a:t>
            </a:r>
            <a:r>
              <a:rPr lang="fr-CH" dirty="0"/>
              <a:t> con </a:t>
            </a:r>
            <a:r>
              <a:rPr lang="fr-CH" dirty="0" err="1"/>
              <a:t>quella</a:t>
            </a:r>
            <a:r>
              <a:rPr lang="fr-CH" dirty="0"/>
              <a:t> principale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genera</a:t>
            </a:r>
            <a:r>
              <a:rPr lang="fr-CH" dirty="0"/>
              <a:t> le </a:t>
            </a:r>
            <a:r>
              <a:rPr lang="fr-CH" dirty="0" err="1"/>
              <a:t>altre</a:t>
            </a:r>
            <a:endParaRPr lang="fr-CH" dirty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09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572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64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1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98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6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9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4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7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0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29120-B453-4ED1-AC55-A49E66AE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Wordcloud</a:t>
            </a:r>
            <a:r>
              <a:rPr lang="fr-CH" dirty="0"/>
              <a:t> </a:t>
            </a:r>
            <a:r>
              <a:rPr lang="fr-CH" dirty="0" err="1"/>
              <a:t>generator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359115-953D-4D50-A351-B943E2028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solidFill>
                  <a:schemeClr val="bg1"/>
                </a:solidFill>
              </a:rPr>
              <a:t>Curiale, Monga, </a:t>
            </a:r>
            <a:r>
              <a:rPr lang="fr-CH" dirty="0" err="1">
                <a:solidFill>
                  <a:schemeClr val="bg1"/>
                </a:solidFill>
              </a:rPr>
              <a:t>Ratti</a:t>
            </a:r>
            <a:endParaRPr lang="fr-CH" dirty="0">
              <a:solidFill>
                <a:schemeClr val="bg1"/>
              </a:solidFill>
            </a:endParaRPr>
          </a:p>
          <a:p>
            <a:r>
              <a:rPr lang="fr-CH" sz="2000" dirty="0">
                <a:solidFill>
                  <a:schemeClr val="bg1"/>
                </a:solidFill>
              </a:rPr>
              <a:t>26.05.2023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6D302-ECA4-4F7B-8586-EED76400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88" y="137762"/>
            <a:ext cx="6569243" cy="742950"/>
          </a:xfrm>
        </p:spPr>
        <p:txBody>
          <a:bodyPr/>
          <a:lstStyle/>
          <a:p>
            <a:r>
              <a:rPr lang="fr-CH" dirty="0" err="1"/>
              <a:t>Divisione</a:t>
            </a:r>
            <a:r>
              <a:rPr lang="fr-CH" dirty="0"/>
              <a:t> dei </a:t>
            </a:r>
            <a:r>
              <a:rPr lang="fr-CH" dirty="0" err="1"/>
              <a:t>componenti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FF450B4-794C-4456-955F-C3017D451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5389" y="880712"/>
            <a:ext cx="2780067" cy="54975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DDA98A-B5FF-44E3-A1F0-14F18D4B9709}"/>
              </a:ext>
            </a:extLst>
          </p:cNvPr>
          <p:cNvSpPr txBox="1"/>
          <p:nvPr/>
        </p:nvSpPr>
        <p:spPr>
          <a:xfrm>
            <a:off x="1357162" y="2704699"/>
            <a:ext cx="33794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sz="2800" dirty="0" err="1"/>
              <a:t>Divisione</a:t>
            </a:r>
            <a:r>
              <a:rPr lang="fr-CH" sz="2800" dirty="0"/>
              <a:t> per </a:t>
            </a:r>
            <a:r>
              <a:rPr lang="fr-CH" sz="2800" dirty="0" err="1"/>
              <a:t>classi</a:t>
            </a:r>
            <a:endParaRPr lang="fr-CH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sz="2800" dirty="0"/>
              <a:t>Classe principale</a:t>
            </a:r>
            <a:endParaRPr lang="it-CH" sz="2800" dirty="0"/>
          </a:p>
        </p:txBody>
      </p:sp>
    </p:spTree>
    <p:extLst>
      <p:ext uri="{BB962C8B-B14F-4D97-AF65-F5344CB8AC3E}">
        <p14:creationId xmlns:p14="http://schemas.microsoft.com/office/powerpoint/2010/main" val="5559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BD45A7-93CC-482D-8BDD-F484F705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Parte importante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4E88E0-3136-4B2D-80A4-0CD2CB9B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700914" cy="2769631"/>
          </a:xfrm>
        </p:spPr>
        <p:txBody>
          <a:bodyPr>
            <a:normAutofit/>
          </a:bodyPr>
          <a:lstStyle/>
          <a:p>
            <a:r>
              <a:rPr lang="fr-CH" sz="2800" dirty="0" err="1"/>
              <a:t>Algoritmo</a:t>
            </a:r>
            <a:r>
              <a:rPr lang="fr-CH" sz="2800" dirty="0"/>
              <a:t> di </a:t>
            </a:r>
            <a:r>
              <a:rPr lang="fr-CH" sz="2800" dirty="0" err="1"/>
              <a:t>floading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Maschera</a:t>
            </a:r>
            <a:r>
              <a:rPr lang="fr-CH" sz="2800" dirty="0"/>
              <a:t> e Delta</a:t>
            </a:r>
          </a:p>
          <a:p>
            <a:endParaRPr lang="fr-CH" sz="2800" dirty="0"/>
          </a:p>
          <a:p>
            <a:r>
              <a:rPr lang="fr-CH" sz="2800" dirty="0" err="1"/>
              <a:t>Libreria</a:t>
            </a:r>
            <a:r>
              <a:rPr lang="fr-CH" sz="2800" dirty="0"/>
              <a:t> </a:t>
            </a:r>
            <a:r>
              <a:rPr lang="fr-CH" sz="2800" dirty="0" err="1"/>
              <a:t>Wordcloud</a:t>
            </a:r>
            <a:endParaRPr lang="fr-CH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E73829-A096-4B46-B464-84CA9B41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22" y="2347911"/>
            <a:ext cx="2114550" cy="2162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F1E834-0DD9-4693-AF31-753D73B8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708" y="2347912"/>
            <a:ext cx="2114550" cy="21621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A8BE70-26DC-4C78-BFF4-40DF4DA20879}"/>
              </a:ext>
            </a:extLst>
          </p:cNvPr>
          <p:cNvSpPr txBox="1"/>
          <p:nvPr/>
        </p:nvSpPr>
        <p:spPr>
          <a:xfrm>
            <a:off x="5824625" y="451008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Maschera</a:t>
            </a:r>
            <a:r>
              <a:rPr lang="fr-CH" dirty="0"/>
              <a:t> </a:t>
            </a:r>
            <a:endParaRPr lang="it-CH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FFA37A-ED1A-430C-A0D9-BA482FE7BA59}"/>
              </a:ext>
            </a:extLst>
          </p:cNvPr>
          <p:cNvSpPr txBox="1"/>
          <p:nvPr/>
        </p:nvSpPr>
        <p:spPr>
          <a:xfrm>
            <a:off x="8994708" y="451008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Delta 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096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5CB2E-E135-4B38-AC97-68E09CC0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Mancanze</a:t>
            </a:r>
            <a:r>
              <a:rPr lang="fr-CH" dirty="0"/>
              <a:t> </a:t>
            </a:r>
            <a:r>
              <a:rPr lang="fr-CH" dirty="0" err="1"/>
              <a:t>conosciute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2CA082-5BCD-4979-A78A-FC441320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614286"/>
          </a:xfrm>
        </p:spPr>
        <p:txBody>
          <a:bodyPr>
            <a:normAutofit lnSpcReduction="10000"/>
          </a:bodyPr>
          <a:lstStyle/>
          <a:p>
            <a:r>
              <a:rPr lang="fr-CH" sz="2800" dirty="0"/>
              <a:t>Drag and drop</a:t>
            </a:r>
          </a:p>
          <a:p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Scelta</a:t>
            </a:r>
            <a:r>
              <a:rPr lang="fr-CH" sz="2800" dirty="0"/>
              <a:t> </a:t>
            </a:r>
            <a:r>
              <a:rPr lang="fr-CH" sz="2800" dirty="0" err="1"/>
              <a:t>dimensione</a:t>
            </a:r>
            <a:r>
              <a:rPr lang="fr-CH" sz="2800" dirty="0"/>
              <a:t> </a:t>
            </a:r>
            <a:r>
              <a:rPr lang="fr-CH" sz="2800" dirty="0" err="1"/>
              <a:t>immagine</a:t>
            </a:r>
            <a:r>
              <a:rPr lang="fr-CH" sz="2800" dirty="0"/>
              <a:t> di output</a:t>
            </a:r>
          </a:p>
          <a:p>
            <a:pPr marL="0" indent="0">
              <a:buNone/>
            </a:pPr>
            <a:endParaRPr lang="fr-CH" sz="2800" dirty="0"/>
          </a:p>
          <a:p>
            <a:pPr marL="0" indent="0">
              <a:buNone/>
            </a:pPr>
            <a:endParaRPr lang="fr-CH" sz="2800" dirty="0"/>
          </a:p>
          <a:p>
            <a:r>
              <a:rPr lang="fr-CH" sz="2800" dirty="0" err="1"/>
              <a:t>Scelta</a:t>
            </a:r>
            <a:r>
              <a:rPr lang="fr-CH" sz="2800" dirty="0"/>
              <a:t> di più parti da </a:t>
            </a:r>
            <a:r>
              <a:rPr lang="fr-CH" sz="2800" dirty="0" err="1"/>
              <a:t>mantenere</a:t>
            </a:r>
            <a:endParaRPr lang="fr-CH" sz="2800" dirty="0"/>
          </a:p>
        </p:txBody>
      </p:sp>
      <p:pic>
        <p:nvPicPr>
          <p:cNvPr id="1030" name="Picture 6" descr="drag-and-drop Icon - Free PNG &amp; SVG 49665 - Noun Project">
            <a:extLst>
              <a:ext uri="{FF2B5EF4-FFF2-40B4-BE49-F238E27FC236}">
                <a16:creationId xmlns:a16="http://schemas.microsoft.com/office/drawing/2014/main" id="{5D4D5A10-8FDC-4E8C-B721-783AD066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49" y="1653139"/>
            <a:ext cx="1443388" cy="14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zes Icon - Free PNG &amp; SVG 844736 - Noun Project">
            <a:extLst>
              <a:ext uri="{FF2B5EF4-FFF2-40B4-BE49-F238E27FC236}">
                <a16:creationId xmlns:a16="http://schemas.microsoft.com/office/drawing/2014/main" id="{8C2C88CD-C5B8-4FE6-90A2-7F9D5181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86" y="3441833"/>
            <a:ext cx="1247273" cy="12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dify Icons - Free SVG &amp; PNG Modify Images - Noun Project">
            <a:extLst>
              <a:ext uri="{FF2B5EF4-FFF2-40B4-BE49-F238E27FC236}">
                <a16:creationId xmlns:a16="http://schemas.microsoft.com/office/drawing/2014/main" id="{5BB7686D-0BC1-4179-80F8-F0398E926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298" y="5034412"/>
            <a:ext cx="1247273" cy="12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08F64-E73D-43E0-8057-C9D60597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Sviluppi</a:t>
            </a:r>
            <a:r>
              <a:rPr lang="fr-CH" dirty="0"/>
              <a:t> </a:t>
            </a:r>
            <a:r>
              <a:rPr lang="fr-CH" dirty="0" err="1"/>
              <a:t>futuri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06E68D-877E-413C-AA2E-04962FAF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52198" cy="3075272"/>
          </a:xfrm>
        </p:spPr>
        <p:txBody>
          <a:bodyPr>
            <a:normAutofit/>
          </a:bodyPr>
          <a:lstStyle/>
          <a:p>
            <a:r>
              <a:rPr lang="fr-CH" sz="2800" dirty="0"/>
              <a:t>Tutte le </a:t>
            </a:r>
            <a:r>
              <a:rPr lang="fr-CH" sz="2800" dirty="0" err="1"/>
              <a:t>mancanze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Aumentare</a:t>
            </a:r>
            <a:r>
              <a:rPr lang="fr-CH" sz="2800" dirty="0"/>
              <a:t> </a:t>
            </a:r>
            <a:r>
              <a:rPr lang="fr-CH" sz="2800" dirty="0" err="1"/>
              <a:t>precisione</a:t>
            </a:r>
            <a:r>
              <a:rPr lang="fr-CH" sz="2800" dirty="0"/>
              <a:t> </a:t>
            </a:r>
            <a:r>
              <a:rPr lang="fr-CH" sz="2800" dirty="0" err="1"/>
              <a:t>bordi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/>
              <a:t>Nuovo </a:t>
            </a:r>
            <a:r>
              <a:rPr lang="fr-CH" sz="2800" dirty="0" err="1"/>
              <a:t>algoritmo</a:t>
            </a:r>
            <a:r>
              <a:rPr lang="fr-CH" sz="2800" dirty="0"/>
              <a:t> </a:t>
            </a:r>
            <a:r>
              <a:rPr lang="fr-CH" sz="2800" dirty="0" err="1"/>
              <a:t>wordcloud</a:t>
            </a:r>
            <a:endParaRPr lang="fr-CH" sz="2800" dirty="0"/>
          </a:p>
        </p:txBody>
      </p:sp>
      <p:pic>
        <p:nvPicPr>
          <p:cNvPr id="3074" name="Picture 2" descr="Upgrade Svg Png Icon Free Download (#369356) - OnlineWebFonts.COM">
            <a:extLst>
              <a:ext uri="{FF2B5EF4-FFF2-40B4-BE49-F238E27FC236}">
                <a16:creationId xmlns:a16="http://schemas.microsoft.com/office/drawing/2014/main" id="{87F83889-18C2-451F-BEBB-163BFFD9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32" y="1294200"/>
            <a:ext cx="4878000" cy="4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879EC-31CC-4AA1-8B53-28938900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Teamwork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02F742-7C63-47B7-80FE-CFC9383C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50694"/>
            <a:ext cx="3614286" cy="1756611"/>
          </a:xfrm>
        </p:spPr>
        <p:txBody>
          <a:bodyPr>
            <a:normAutofit/>
          </a:bodyPr>
          <a:lstStyle/>
          <a:p>
            <a:r>
              <a:rPr lang="fr-CH" sz="2800" dirty="0" err="1"/>
              <a:t>Organizzazione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Difficoltà</a:t>
            </a:r>
            <a:endParaRPr lang="it-CH" sz="2800" dirty="0"/>
          </a:p>
        </p:txBody>
      </p:sp>
      <p:pic>
        <p:nvPicPr>
          <p:cNvPr id="2050" name="Picture 2" descr="Teamwork - Free business icons">
            <a:extLst>
              <a:ext uri="{FF2B5EF4-FFF2-40B4-BE49-F238E27FC236}">
                <a16:creationId xmlns:a16="http://schemas.microsoft.com/office/drawing/2014/main" id="{E90EAFB8-897E-4083-A41B-956B261FE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5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D83DF-48AD-4FA3-B9C0-4E9FEC64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Conclusioni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07F258-06E2-436F-B58D-5515792B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Orgogliosi</a:t>
            </a:r>
            <a:r>
              <a:rPr lang="fr-CH" sz="2800" dirty="0"/>
              <a:t> </a:t>
            </a:r>
            <a:r>
              <a:rPr lang="fr-CH" sz="2800" dirty="0" err="1"/>
              <a:t>del</a:t>
            </a:r>
            <a:r>
              <a:rPr lang="fr-CH" sz="2800" dirty="0"/>
              <a:t> </a:t>
            </a:r>
            <a:r>
              <a:rPr lang="fr-CH" sz="2800" dirty="0" err="1"/>
              <a:t>lavoro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Sperimentato</a:t>
            </a:r>
            <a:r>
              <a:rPr lang="fr-CH" sz="2800" dirty="0"/>
              <a:t> il </a:t>
            </a:r>
            <a:r>
              <a:rPr lang="fr-CH" sz="2800" dirty="0" err="1"/>
              <a:t>lavoro</a:t>
            </a:r>
            <a:r>
              <a:rPr lang="fr-CH" sz="2800" dirty="0"/>
              <a:t> di squadra</a:t>
            </a:r>
          </a:p>
          <a:p>
            <a:endParaRPr lang="fr-CH" sz="2800" dirty="0"/>
          </a:p>
          <a:p>
            <a:r>
              <a:rPr lang="fr-CH" sz="2800" dirty="0" err="1"/>
              <a:t>Imparato</a:t>
            </a:r>
            <a:r>
              <a:rPr lang="fr-CH" sz="2800" dirty="0"/>
              <a:t> Python</a:t>
            </a:r>
            <a:endParaRPr lang="it-CH" sz="2800" dirty="0"/>
          </a:p>
        </p:txBody>
      </p:sp>
      <p:pic>
        <p:nvPicPr>
          <p:cNvPr id="1030" name="Picture 6" descr="conclusion Icon - Free PNG &amp; SVG 3777030 - Noun Project">
            <a:extLst>
              <a:ext uri="{FF2B5EF4-FFF2-40B4-BE49-F238E27FC236}">
                <a16:creationId xmlns:a16="http://schemas.microsoft.com/office/drawing/2014/main" id="{79A12227-ABB0-4C71-B886-143F2B0B9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35" y="2286000"/>
            <a:ext cx="3163103" cy="31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BFF25-2B33-4C3B-B023-EB235249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fr-CH" dirty="0"/>
              <a:t>Grazie </a:t>
            </a:r>
            <a:r>
              <a:rPr lang="fr-CH" dirty="0" err="1"/>
              <a:t>dell’attenzione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918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43ED4-16AF-48FE-A1CD-7DE1DB4D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CH" sz="4800" dirty="0"/>
              <a:t>Indice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55E693-D6BB-42C6-AE6F-B976F934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0985"/>
            <a:ext cx="9601200" cy="4720492"/>
          </a:xfrm>
        </p:spPr>
        <p:txBody>
          <a:bodyPr>
            <a:normAutofit/>
          </a:bodyPr>
          <a:lstStyle/>
          <a:p>
            <a:r>
              <a:rPr lang="fr-CH" sz="3000" dirty="0" err="1"/>
              <a:t>Progetto</a:t>
            </a:r>
            <a:endParaRPr lang="fr-CH" sz="3000" dirty="0"/>
          </a:p>
          <a:p>
            <a:r>
              <a:rPr lang="fr-CH" sz="3000" dirty="0" err="1"/>
              <a:t>Pianificazione</a:t>
            </a:r>
            <a:endParaRPr lang="fr-CH" sz="3000" dirty="0"/>
          </a:p>
          <a:p>
            <a:r>
              <a:rPr lang="fr-CH" sz="3000" dirty="0"/>
              <a:t>Design</a:t>
            </a:r>
          </a:p>
          <a:p>
            <a:r>
              <a:rPr lang="fr-CH" sz="3000" dirty="0"/>
              <a:t>Parte importante</a:t>
            </a:r>
          </a:p>
          <a:p>
            <a:r>
              <a:rPr lang="fr-CH" sz="3000" dirty="0" err="1"/>
              <a:t>Mancanze</a:t>
            </a:r>
            <a:r>
              <a:rPr lang="fr-CH" sz="3000" dirty="0"/>
              <a:t> </a:t>
            </a:r>
            <a:r>
              <a:rPr lang="fr-CH" sz="3000" dirty="0" err="1"/>
              <a:t>conosciute</a:t>
            </a:r>
            <a:endParaRPr lang="fr-CH" sz="3000" dirty="0"/>
          </a:p>
          <a:p>
            <a:r>
              <a:rPr lang="fr-CH" sz="3000" dirty="0" err="1"/>
              <a:t>Sviluppi</a:t>
            </a:r>
            <a:r>
              <a:rPr lang="fr-CH" sz="3000" dirty="0"/>
              <a:t> </a:t>
            </a:r>
            <a:r>
              <a:rPr lang="fr-CH" sz="3000" dirty="0" err="1"/>
              <a:t>futuri</a:t>
            </a:r>
            <a:endParaRPr lang="fr-CH" sz="3000" dirty="0"/>
          </a:p>
          <a:p>
            <a:r>
              <a:rPr lang="fr-CH" sz="3000" dirty="0" err="1"/>
              <a:t>Teamwork</a:t>
            </a:r>
            <a:endParaRPr lang="fr-CH" sz="3000" dirty="0"/>
          </a:p>
          <a:p>
            <a:r>
              <a:rPr lang="fr-CH" sz="3000" dirty="0" err="1"/>
              <a:t>Conclusioni</a:t>
            </a:r>
            <a:endParaRPr lang="fr-CH" sz="3000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977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2A127-C5EB-41F1-A8C7-AB1F27B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Progetto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F495B-07F4-48F4-968D-3192FD71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26630"/>
            <a:ext cx="5982101" cy="2953353"/>
          </a:xfrm>
        </p:spPr>
        <p:txBody>
          <a:bodyPr>
            <a:normAutofit/>
          </a:bodyPr>
          <a:lstStyle/>
          <a:p>
            <a:r>
              <a:rPr lang="fr-CH" sz="2800" dirty="0" err="1"/>
              <a:t>Wordcloud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/>
              <a:t>Python | </a:t>
            </a:r>
            <a:r>
              <a:rPr lang="fr-CH" sz="2800" dirty="0" err="1"/>
              <a:t>Kivy</a:t>
            </a:r>
            <a:r>
              <a:rPr lang="fr-CH" sz="2800" dirty="0"/>
              <a:t> | </a:t>
            </a:r>
            <a:r>
              <a:rPr lang="fr-CH" sz="2800" dirty="0" err="1"/>
              <a:t>Tkinter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Scopo</a:t>
            </a:r>
            <a:endParaRPr lang="fr-CH" sz="2800" dirty="0"/>
          </a:p>
          <a:p>
            <a:pPr marL="0" indent="0">
              <a:buNone/>
            </a:pPr>
            <a:endParaRPr lang="fr-CH" sz="2800" dirty="0"/>
          </a:p>
          <a:p>
            <a:endParaRPr lang="fr-CH" sz="2800" dirty="0"/>
          </a:p>
          <a:p>
            <a:endParaRPr lang="fr-CH" sz="2800" dirty="0"/>
          </a:p>
          <a:p>
            <a:pPr marL="0" indent="0">
              <a:buNone/>
            </a:pP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08EA86-B331-45F3-AA44-B5E03DBB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12" y="1378016"/>
            <a:ext cx="5469288" cy="410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6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F19BB-351B-44AA-A53A-604A9370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71" y="0"/>
            <a:ext cx="3022332" cy="635267"/>
          </a:xfrm>
        </p:spPr>
        <p:txBody>
          <a:bodyPr>
            <a:normAutofit fontScale="90000"/>
          </a:bodyPr>
          <a:lstStyle/>
          <a:p>
            <a:r>
              <a:rPr lang="fr-CH" dirty="0"/>
              <a:t>Gantt </a:t>
            </a:r>
            <a:r>
              <a:rPr lang="fr-CH" dirty="0" err="1"/>
              <a:t>iniziale</a:t>
            </a:r>
            <a:endParaRPr lang="it-CH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955F9F-8BC0-4EDC-93FB-4BBE0288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FD28B55F-B6C4-41E4-8430-C3232C81B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"/>
          <a:stretch/>
        </p:blipFill>
        <p:spPr>
          <a:xfrm>
            <a:off x="708000" y="635267"/>
            <a:ext cx="11484000" cy="6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7405D-50AF-445C-AA9B-8853E9E3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0"/>
            <a:ext cx="3874168" cy="606392"/>
          </a:xfrm>
        </p:spPr>
        <p:txBody>
          <a:bodyPr>
            <a:normAutofit fontScale="90000"/>
          </a:bodyPr>
          <a:lstStyle/>
          <a:p>
            <a:r>
              <a:rPr lang="fr-CH" sz="4000" dirty="0"/>
              <a:t>Gantt </a:t>
            </a:r>
            <a:r>
              <a:rPr lang="fr-CH" dirty="0" err="1"/>
              <a:t>consuntivo</a:t>
            </a:r>
            <a:endParaRPr lang="it-CH" sz="40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AB80C6F-6919-445C-981F-846755C15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457" y="606392"/>
            <a:ext cx="11484543" cy="596962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0288F21-FD59-41F1-AA14-0E72716E7407}"/>
              </a:ext>
            </a:extLst>
          </p:cNvPr>
          <p:cNvSpPr/>
          <p:nvPr/>
        </p:nvSpPr>
        <p:spPr>
          <a:xfrm>
            <a:off x="707457" y="2367815"/>
            <a:ext cx="11083490" cy="15400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C28770A-7738-471E-AD0F-3404A94F8F0A}"/>
              </a:ext>
            </a:extLst>
          </p:cNvPr>
          <p:cNvSpPr/>
          <p:nvPr/>
        </p:nvSpPr>
        <p:spPr>
          <a:xfrm>
            <a:off x="707457" y="2778493"/>
            <a:ext cx="8106076" cy="15400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EFB6D-DE29-4F25-8F43-238304052840}"/>
              </a:ext>
            </a:extLst>
          </p:cNvPr>
          <p:cNvSpPr/>
          <p:nvPr/>
        </p:nvSpPr>
        <p:spPr>
          <a:xfrm>
            <a:off x="707457" y="4129237"/>
            <a:ext cx="11083490" cy="269507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887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E0262-B447-4172-A612-1B07E1A5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0"/>
            <a:ext cx="3344779" cy="623236"/>
          </a:xfrm>
        </p:spPr>
        <p:txBody>
          <a:bodyPr>
            <a:normAutofit fontScale="90000"/>
          </a:bodyPr>
          <a:lstStyle/>
          <a:p>
            <a:r>
              <a:rPr lang="fr-CH" dirty="0"/>
              <a:t>Kanban </a:t>
            </a:r>
            <a:r>
              <a:rPr lang="fr-CH" dirty="0" err="1"/>
              <a:t>Board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BC9D2EC-524F-4CFC-A576-223555A17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456" y="818147"/>
            <a:ext cx="11484543" cy="57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8703B-74FE-465E-8959-E02E375E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0"/>
            <a:ext cx="2266749" cy="632861"/>
          </a:xfrm>
        </p:spPr>
        <p:txBody>
          <a:bodyPr>
            <a:normAutofit fontScale="90000"/>
          </a:bodyPr>
          <a:lstStyle/>
          <a:p>
            <a:r>
              <a:rPr lang="fr-CH" dirty="0"/>
              <a:t>Use Case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3527448-C0D8-4BDF-9BAD-6C0DA83C0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1580" y="546233"/>
            <a:ext cx="8968840" cy="6225139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038C902A-1452-4B8A-9046-7B205D7AC643}"/>
              </a:ext>
            </a:extLst>
          </p:cNvPr>
          <p:cNvSpPr/>
          <p:nvPr/>
        </p:nvSpPr>
        <p:spPr>
          <a:xfrm>
            <a:off x="8970745" y="2964580"/>
            <a:ext cx="519765" cy="346510"/>
          </a:xfrm>
          <a:prstGeom prst="mathMultiply">
            <a:avLst/>
          </a:prstGeom>
          <a:solidFill>
            <a:srgbClr val="FF0000">
              <a:alpha val="73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7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E9783-258A-446B-8C24-27B3BA73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0"/>
            <a:ext cx="6251608" cy="671362"/>
          </a:xfrm>
        </p:spPr>
        <p:txBody>
          <a:bodyPr>
            <a:normAutofit fontScale="90000"/>
          </a:bodyPr>
          <a:lstStyle/>
          <a:p>
            <a:r>
              <a:rPr lang="fr-CH" dirty="0"/>
              <a:t>Design </a:t>
            </a:r>
            <a:r>
              <a:rPr lang="fr-CH" dirty="0" err="1"/>
              <a:t>interfaccia</a:t>
            </a:r>
            <a:r>
              <a:rPr lang="fr-CH" dirty="0"/>
              <a:t> </a:t>
            </a:r>
            <a:r>
              <a:rPr lang="fr-CH" dirty="0" err="1"/>
              <a:t>iniziale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99EB7CB-8A8D-44DC-9CCF-E1BCFF7C9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4" r="439"/>
          <a:stretch/>
        </p:blipFill>
        <p:spPr>
          <a:xfrm>
            <a:off x="1733631" y="698500"/>
            <a:ext cx="9074069" cy="6080502"/>
          </a:xfrm>
        </p:spPr>
      </p:pic>
    </p:spTree>
    <p:extLst>
      <p:ext uri="{BB962C8B-B14F-4D97-AF65-F5344CB8AC3E}">
        <p14:creationId xmlns:p14="http://schemas.microsoft.com/office/powerpoint/2010/main" val="28105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290D9-E631-4601-8075-6E25C539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56" y="0"/>
            <a:ext cx="5905099" cy="712269"/>
          </a:xfrm>
        </p:spPr>
        <p:txBody>
          <a:bodyPr>
            <a:normAutofit/>
          </a:bodyPr>
          <a:lstStyle/>
          <a:p>
            <a:r>
              <a:rPr lang="fr-CH" sz="4000" dirty="0"/>
              <a:t>Design </a:t>
            </a:r>
            <a:r>
              <a:rPr lang="fr-CH" sz="4000" dirty="0" err="1"/>
              <a:t>interfaccia</a:t>
            </a:r>
            <a:r>
              <a:rPr lang="fr-CH" sz="4000" dirty="0"/>
              <a:t> finale</a:t>
            </a:r>
            <a:endParaRPr lang="it-CH" sz="4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82BC1A-AECE-4B62-947F-A18D86FC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83"/>
          <a:stretch/>
        </p:blipFill>
        <p:spPr>
          <a:xfrm>
            <a:off x="1699650" y="747713"/>
            <a:ext cx="9119146" cy="6050750"/>
          </a:xfrm>
        </p:spPr>
      </p:pic>
    </p:spTree>
    <p:extLst>
      <p:ext uri="{BB962C8B-B14F-4D97-AF65-F5344CB8AC3E}">
        <p14:creationId xmlns:p14="http://schemas.microsoft.com/office/powerpoint/2010/main" val="15908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itaglio">
  <a:themeElements>
    <a:clrScheme name="Personalizzato 1">
      <a:dk1>
        <a:sysClr val="windowText" lastClr="000000"/>
      </a:dk1>
      <a:lt1>
        <a:sysClr val="window" lastClr="FFFFFF"/>
      </a:lt1>
      <a:dk2>
        <a:srgbClr val="1A2E40"/>
      </a:dk2>
      <a:lt2>
        <a:srgbClr val="A4C6CC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92</TotalTime>
  <Words>326</Words>
  <Application>Microsoft Office PowerPoint</Application>
  <PresentationFormat>Widescreen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Wingdings</vt:lpstr>
      <vt:lpstr>Ritaglio</vt:lpstr>
      <vt:lpstr>Wordcloud generator</vt:lpstr>
      <vt:lpstr>Indice</vt:lpstr>
      <vt:lpstr>Progetto</vt:lpstr>
      <vt:lpstr>Gantt iniziale</vt:lpstr>
      <vt:lpstr>Gantt consuntivo</vt:lpstr>
      <vt:lpstr>Kanban Board</vt:lpstr>
      <vt:lpstr>Use Case</vt:lpstr>
      <vt:lpstr>Design interfaccia iniziale</vt:lpstr>
      <vt:lpstr>Design interfaccia finale</vt:lpstr>
      <vt:lpstr>Divisione dei componenti</vt:lpstr>
      <vt:lpstr>Parte importante</vt:lpstr>
      <vt:lpstr>Mancanze conosciute</vt:lpstr>
      <vt:lpstr>Sviluppi futuri</vt:lpstr>
      <vt:lpstr>Teamwork</vt:lpstr>
      <vt:lpstr>Conclusioni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Wordcloud generator</dc:title>
  <dc:creator>Christian Monga</dc:creator>
  <cp:lastModifiedBy>Edoardo Ratti</cp:lastModifiedBy>
  <cp:revision>37</cp:revision>
  <dcterms:created xsi:type="dcterms:W3CDTF">2023-05-10T06:33:25Z</dcterms:created>
  <dcterms:modified xsi:type="dcterms:W3CDTF">2023-05-11T13:46:05Z</dcterms:modified>
</cp:coreProperties>
</file>