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5" d="100"/>
          <a:sy n="115" d="100"/>
        </p:scale>
        <p:origin x="93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hyperlink" Target="https://github.com/ChristianMp15/Deep_Learning_ITAI2376" TargetMode="Externa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github.com/ChristianMp15/Deep_Learning_ITAI2376" TargetMode="External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7EBA51-B05D-4893-AC01-721E77F7BDD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42FD7D3-C260-4653-A4D2-DF6B036ED6F1}">
      <dgm:prSet/>
      <dgm:spPr/>
      <dgm:t>
        <a:bodyPr/>
        <a:lstStyle/>
        <a:p>
          <a:r>
            <a:rPr lang="en-US"/>
            <a:t>Definition and importance of Deep Learning</a:t>
          </a:r>
        </a:p>
      </dgm:t>
    </dgm:pt>
    <dgm:pt modelId="{D634BD9E-AD55-4155-8D22-3137AFD2DFF5}" type="parTrans" cxnId="{95C1F67F-089B-4802-8B02-516854D89B91}">
      <dgm:prSet/>
      <dgm:spPr/>
      <dgm:t>
        <a:bodyPr/>
        <a:lstStyle/>
        <a:p>
          <a:endParaRPr lang="en-US"/>
        </a:p>
      </dgm:t>
    </dgm:pt>
    <dgm:pt modelId="{CBBC2F6B-F3A3-4049-87D4-BD830E6BD358}" type="sibTrans" cxnId="{95C1F67F-089B-4802-8B02-516854D89B91}">
      <dgm:prSet/>
      <dgm:spPr/>
      <dgm:t>
        <a:bodyPr/>
        <a:lstStyle/>
        <a:p>
          <a:endParaRPr lang="en-US"/>
        </a:p>
      </dgm:t>
    </dgm:pt>
    <dgm:pt modelId="{66C34C92-C0A4-4FEA-AC8E-2DEFD39FEA6A}">
      <dgm:prSet/>
      <dgm:spPr/>
      <dgm:t>
        <a:bodyPr/>
        <a:lstStyle/>
        <a:p>
          <a:r>
            <a:rPr lang="en-US"/>
            <a:t>Overview of course objectives and expectations</a:t>
          </a:r>
        </a:p>
      </dgm:t>
    </dgm:pt>
    <dgm:pt modelId="{7EDE598E-62F2-4DF7-B32B-AB4B30B7BC22}" type="parTrans" cxnId="{36F9B9B1-D0C3-4BD7-8FE4-C92C7A1F6FFC}">
      <dgm:prSet/>
      <dgm:spPr/>
      <dgm:t>
        <a:bodyPr/>
        <a:lstStyle/>
        <a:p>
          <a:endParaRPr lang="en-US"/>
        </a:p>
      </dgm:t>
    </dgm:pt>
    <dgm:pt modelId="{A333C953-0EB7-49BA-881B-3C1D6942B75A}" type="sibTrans" cxnId="{36F9B9B1-D0C3-4BD7-8FE4-C92C7A1F6FFC}">
      <dgm:prSet/>
      <dgm:spPr/>
      <dgm:t>
        <a:bodyPr/>
        <a:lstStyle/>
        <a:p>
          <a:endParaRPr lang="en-US"/>
        </a:p>
      </dgm:t>
    </dgm:pt>
    <dgm:pt modelId="{A0E910FF-A60C-4618-964B-3480386B89C0}" type="pres">
      <dgm:prSet presAssocID="{6F7EBA51-B05D-4893-AC01-721E77F7BDDD}" presName="linear" presStyleCnt="0">
        <dgm:presLayoutVars>
          <dgm:animLvl val="lvl"/>
          <dgm:resizeHandles val="exact"/>
        </dgm:presLayoutVars>
      </dgm:prSet>
      <dgm:spPr/>
    </dgm:pt>
    <dgm:pt modelId="{C3E953D3-8CEA-4532-80CC-7D7FAF8B5B90}" type="pres">
      <dgm:prSet presAssocID="{C42FD7D3-C260-4653-A4D2-DF6B036ED6F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A2025E8-62E8-48F2-AD80-9964028DE1EE}" type="pres">
      <dgm:prSet presAssocID="{CBBC2F6B-F3A3-4049-87D4-BD830E6BD358}" presName="spacer" presStyleCnt="0"/>
      <dgm:spPr/>
    </dgm:pt>
    <dgm:pt modelId="{3896AB45-4C06-4460-9D4B-5C2EA9E46B25}" type="pres">
      <dgm:prSet presAssocID="{66C34C92-C0A4-4FEA-AC8E-2DEFD39FEA6A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E70DD224-0ABC-4D04-ADB4-6FEF760499FA}" type="presOf" srcId="{C42FD7D3-C260-4653-A4D2-DF6B036ED6F1}" destId="{C3E953D3-8CEA-4532-80CC-7D7FAF8B5B90}" srcOrd="0" destOrd="0" presId="urn:microsoft.com/office/officeart/2005/8/layout/vList2"/>
    <dgm:cxn modelId="{C86C1643-60BC-47B8-913F-28358ACAA606}" type="presOf" srcId="{6F7EBA51-B05D-4893-AC01-721E77F7BDDD}" destId="{A0E910FF-A60C-4618-964B-3480386B89C0}" srcOrd="0" destOrd="0" presId="urn:microsoft.com/office/officeart/2005/8/layout/vList2"/>
    <dgm:cxn modelId="{95C1F67F-089B-4802-8B02-516854D89B91}" srcId="{6F7EBA51-B05D-4893-AC01-721E77F7BDDD}" destId="{C42FD7D3-C260-4653-A4D2-DF6B036ED6F1}" srcOrd="0" destOrd="0" parTransId="{D634BD9E-AD55-4155-8D22-3137AFD2DFF5}" sibTransId="{CBBC2F6B-F3A3-4049-87D4-BD830E6BD358}"/>
    <dgm:cxn modelId="{36F9B9B1-D0C3-4BD7-8FE4-C92C7A1F6FFC}" srcId="{6F7EBA51-B05D-4893-AC01-721E77F7BDDD}" destId="{66C34C92-C0A4-4FEA-AC8E-2DEFD39FEA6A}" srcOrd="1" destOrd="0" parTransId="{7EDE598E-62F2-4DF7-B32B-AB4B30B7BC22}" sibTransId="{A333C953-0EB7-49BA-881B-3C1D6942B75A}"/>
    <dgm:cxn modelId="{551279D0-09E5-46FC-B6A7-4BA8214DA638}" type="presOf" srcId="{66C34C92-C0A4-4FEA-AC8E-2DEFD39FEA6A}" destId="{3896AB45-4C06-4460-9D4B-5C2EA9E46B25}" srcOrd="0" destOrd="0" presId="urn:microsoft.com/office/officeart/2005/8/layout/vList2"/>
    <dgm:cxn modelId="{BFAB7625-4689-46F5-A75C-2C13113F1AFE}" type="presParOf" srcId="{A0E910FF-A60C-4618-964B-3480386B89C0}" destId="{C3E953D3-8CEA-4532-80CC-7D7FAF8B5B90}" srcOrd="0" destOrd="0" presId="urn:microsoft.com/office/officeart/2005/8/layout/vList2"/>
    <dgm:cxn modelId="{59960A64-90BC-48D6-A7F4-70089772A16E}" type="presParOf" srcId="{A0E910FF-A60C-4618-964B-3480386B89C0}" destId="{1A2025E8-62E8-48F2-AD80-9964028DE1EE}" srcOrd="1" destOrd="0" presId="urn:microsoft.com/office/officeart/2005/8/layout/vList2"/>
    <dgm:cxn modelId="{C4BC02AC-21EA-46B2-A8B4-44700C0165FD}" type="presParOf" srcId="{A0E910FF-A60C-4618-964B-3480386B89C0}" destId="{3896AB45-4C06-4460-9D4B-5C2EA9E46B2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174CFEB-FF52-455C-9FC3-8D327A8FB19D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2EA6475D-A4DA-4B08-A216-5866084AFF95}">
      <dgm:prSet/>
      <dgm:spPr/>
      <dgm:t>
        <a:bodyPr/>
        <a:lstStyle/>
        <a:p>
          <a:r>
            <a:rPr lang="en-US"/>
            <a:t>Focused on image classification techniques</a:t>
          </a:r>
        </a:p>
      </dgm:t>
    </dgm:pt>
    <dgm:pt modelId="{B4965C0E-93E4-4AA7-9325-1898595B97C1}" type="parTrans" cxnId="{C6C99714-C786-414F-9FF8-9A337C18B88E}">
      <dgm:prSet/>
      <dgm:spPr/>
      <dgm:t>
        <a:bodyPr/>
        <a:lstStyle/>
        <a:p>
          <a:endParaRPr lang="en-US"/>
        </a:p>
      </dgm:t>
    </dgm:pt>
    <dgm:pt modelId="{1A417A0F-7AC5-4778-8C79-1FF462EF3E21}" type="sibTrans" cxnId="{C6C99714-C786-414F-9FF8-9A337C18B88E}">
      <dgm:prSet/>
      <dgm:spPr/>
      <dgm:t>
        <a:bodyPr/>
        <a:lstStyle/>
        <a:p>
          <a:endParaRPr lang="en-US"/>
        </a:p>
      </dgm:t>
    </dgm:pt>
    <dgm:pt modelId="{8F5D800A-483E-4907-BC50-2EEFB9979590}">
      <dgm:prSet/>
      <dgm:spPr/>
      <dgm:t>
        <a:bodyPr/>
        <a:lstStyle/>
        <a:p>
          <a:r>
            <a:rPr lang="en-US"/>
            <a:t>Assignment 01: Implemented an image classification model</a:t>
          </a:r>
        </a:p>
      </dgm:t>
    </dgm:pt>
    <dgm:pt modelId="{49786518-7F3D-47BE-925D-11E3521C93BA}" type="parTrans" cxnId="{8951B9DB-458D-4EE4-A7AB-2FA56E09DE02}">
      <dgm:prSet/>
      <dgm:spPr/>
      <dgm:t>
        <a:bodyPr/>
        <a:lstStyle/>
        <a:p>
          <a:endParaRPr lang="en-US"/>
        </a:p>
      </dgm:t>
    </dgm:pt>
    <dgm:pt modelId="{28CAC293-96DE-4239-8061-7DFAE4FCD3FF}" type="sibTrans" cxnId="{8951B9DB-458D-4EE4-A7AB-2FA56E09DE02}">
      <dgm:prSet/>
      <dgm:spPr/>
      <dgm:t>
        <a:bodyPr/>
        <a:lstStyle/>
        <a:p>
          <a:endParaRPr lang="en-US"/>
        </a:p>
      </dgm:t>
    </dgm:pt>
    <dgm:pt modelId="{3ACA856E-A008-4FF5-A7E3-4C9CC3F5E716}" type="pres">
      <dgm:prSet presAssocID="{F174CFEB-FF52-455C-9FC3-8D327A8FB19D}" presName="vert0" presStyleCnt="0">
        <dgm:presLayoutVars>
          <dgm:dir/>
          <dgm:animOne val="branch"/>
          <dgm:animLvl val="lvl"/>
        </dgm:presLayoutVars>
      </dgm:prSet>
      <dgm:spPr/>
    </dgm:pt>
    <dgm:pt modelId="{7CB569EE-10D9-4A30-BCCF-B7A79F3C52AF}" type="pres">
      <dgm:prSet presAssocID="{2EA6475D-A4DA-4B08-A216-5866084AFF95}" presName="thickLine" presStyleLbl="alignNode1" presStyleIdx="0" presStyleCnt="2"/>
      <dgm:spPr/>
    </dgm:pt>
    <dgm:pt modelId="{FC0DF90B-2D42-4DA3-B87F-8B33476E8C35}" type="pres">
      <dgm:prSet presAssocID="{2EA6475D-A4DA-4B08-A216-5866084AFF95}" presName="horz1" presStyleCnt="0"/>
      <dgm:spPr/>
    </dgm:pt>
    <dgm:pt modelId="{DF8C3AA5-95E6-4F08-92EE-3193825425AA}" type="pres">
      <dgm:prSet presAssocID="{2EA6475D-A4DA-4B08-A216-5866084AFF95}" presName="tx1" presStyleLbl="revTx" presStyleIdx="0" presStyleCnt="2"/>
      <dgm:spPr/>
    </dgm:pt>
    <dgm:pt modelId="{45E64693-ACD5-41F1-8C5E-B67A594B14FB}" type="pres">
      <dgm:prSet presAssocID="{2EA6475D-A4DA-4B08-A216-5866084AFF95}" presName="vert1" presStyleCnt="0"/>
      <dgm:spPr/>
    </dgm:pt>
    <dgm:pt modelId="{6E8C3726-2317-4376-A2EE-F516FAB6EBE3}" type="pres">
      <dgm:prSet presAssocID="{8F5D800A-483E-4907-BC50-2EEFB9979590}" presName="thickLine" presStyleLbl="alignNode1" presStyleIdx="1" presStyleCnt="2"/>
      <dgm:spPr/>
    </dgm:pt>
    <dgm:pt modelId="{21467B9E-AE11-47DF-908A-EC9F6C6AAC32}" type="pres">
      <dgm:prSet presAssocID="{8F5D800A-483E-4907-BC50-2EEFB9979590}" presName="horz1" presStyleCnt="0"/>
      <dgm:spPr/>
    </dgm:pt>
    <dgm:pt modelId="{246DA177-5C55-4B70-A145-5F01CE6CF370}" type="pres">
      <dgm:prSet presAssocID="{8F5D800A-483E-4907-BC50-2EEFB9979590}" presName="tx1" presStyleLbl="revTx" presStyleIdx="1" presStyleCnt="2"/>
      <dgm:spPr/>
    </dgm:pt>
    <dgm:pt modelId="{6F623AB2-47C3-47D7-B54F-9B846A7A46B4}" type="pres">
      <dgm:prSet presAssocID="{8F5D800A-483E-4907-BC50-2EEFB9979590}" presName="vert1" presStyleCnt="0"/>
      <dgm:spPr/>
    </dgm:pt>
  </dgm:ptLst>
  <dgm:cxnLst>
    <dgm:cxn modelId="{C6C99714-C786-414F-9FF8-9A337C18B88E}" srcId="{F174CFEB-FF52-455C-9FC3-8D327A8FB19D}" destId="{2EA6475D-A4DA-4B08-A216-5866084AFF95}" srcOrd="0" destOrd="0" parTransId="{B4965C0E-93E4-4AA7-9325-1898595B97C1}" sibTransId="{1A417A0F-7AC5-4778-8C79-1FF462EF3E21}"/>
    <dgm:cxn modelId="{35DCE241-DF62-44C0-97CE-EA15103BBF6C}" type="presOf" srcId="{8F5D800A-483E-4907-BC50-2EEFB9979590}" destId="{246DA177-5C55-4B70-A145-5F01CE6CF370}" srcOrd="0" destOrd="0" presId="urn:microsoft.com/office/officeart/2008/layout/LinedList"/>
    <dgm:cxn modelId="{82364249-6B88-43A9-A470-3E4FA2278B92}" type="presOf" srcId="{F174CFEB-FF52-455C-9FC3-8D327A8FB19D}" destId="{3ACA856E-A008-4FF5-A7E3-4C9CC3F5E716}" srcOrd="0" destOrd="0" presId="urn:microsoft.com/office/officeart/2008/layout/LinedList"/>
    <dgm:cxn modelId="{097018DA-43E2-4CF8-A459-D4EBD434EF50}" type="presOf" srcId="{2EA6475D-A4DA-4B08-A216-5866084AFF95}" destId="{DF8C3AA5-95E6-4F08-92EE-3193825425AA}" srcOrd="0" destOrd="0" presId="urn:microsoft.com/office/officeart/2008/layout/LinedList"/>
    <dgm:cxn modelId="{8951B9DB-458D-4EE4-A7AB-2FA56E09DE02}" srcId="{F174CFEB-FF52-455C-9FC3-8D327A8FB19D}" destId="{8F5D800A-483E-4907-BC50-2EEFB9979590}" srcOrd="1" destOrd="0" parTransId="{49786518-7F3D-47BE-925D-11E3521C93BA}" sibTransId="{28CAC293-96DE-4239-8061-7DFAE4FCD3FF}"/>
    <dgm:cxn modelId="{0C963C7D-B3F1-4CFE-84A2-9CB6FA338C34}" type="presParOf" srcId="{3ACA856E-A008-4FF5-A7E3-4C9CC3F5E716}" destId="{7CB569EE-10D9-4A30-BCCF-B7A79F3C52AF}" srcOrd="0" destOrd="0" presId="urn:microsoft.com/office/officeart/2008/layout/LinedList"/>
    <dgm:cxn modelId="{E0431219-CD87-4711-A5C6-71468B9C22C6}" type="presParOf" srcId="{3ACA856E-A008-4FF5-A7E3-4C9CC3F5E716}" destId="{FC0DF90B-2D42-4DA3-B87F-8B33476E8C35}" srcOrd="1" destOrd="0" presId="urn:microsoft.com/office/officeart/2008/layout/LinedList"/>
    <dgm:cxn modelId="{BD70E699-9AB1-4A92-ADBA-B31688D28B77}" type="presParOf" srcId="{FC0DF90B-2D42-4DA3-B87F-8B33476E8C35}" destId="{DF8C3AA5-95E6-4F08-92EE-3193825425AA}" srcOrd="0" destOrd="0" presId="urn:microsoft.com/office/officeart/2008/layout/LinedList"/>
    <dgm:cxn modelId="{F71C74DE-ADAA-4503-BBD9-24CF4B48A4AE}" type="presParOf" srcId="{FC0DF90B-2D42-4DA3-B87F-8B33476E8C35}" destId="{45E64693-ACD5-41F1-8C5E-B67A594B14FB}" srcOrd="1" destOrd="0" presId="urn:microsoft.com/office/officeart/2008/layout/LinedList"/>
    <dgm:cxn modelId="{4FA95478-5466-4351-8B4A-A765F7F7BC67}" type="presParOf" srcId="{3ACA856E-A008-4FF5-A7E3-4C9CC3F5E716}" destId="{6E8C3726-2317-4376-A2EE-F516FAB6EBE3}" srcOrd="2" destOrd="0" presId="urn:microsoft.com/office/officeart/2008/layout/LinedList"/>
    <dgm:cxn modelId="{D794D9FC-8FFB-4A42-B7CA-8983A4510F12}" type="presParOf" srcId="{3ACA856E-A008-4FF5-A7E3-4C9CC3F5E716}" destId="{21467B9E-AE11-47DF-908A-EC9F6C6AAC32}" srcOrd="3" destOrd="0" presId="urn:microsoft.com/office/officeart/2008/layout/LinedList"/>
    <dgm:cxn modelId="{72F021B6-0C10-491C-B280-11A9CC6FF82A}" type="presParOf" srcId="{21467B9E-AE11-47DF-908A-EC9F6C6AAC32}" destId="{246DA177-5C55-4B70-A145-5F01CE6CF370}" srcOrd="0" destOrd="0" presId="urn:microsoft.com/office/officeart/2008/layout/LinedList"/>
    <dgm:cxn modelId="{F5DF91B1-1FAB-4B8B-A35C-C59A742A75D0}" type="presParOf" srcId="{21467B9E-AE11-47DF-908A-EC9F6C6AAC32}" destId="{6F623AB2-47C3-47D7-B54F-9B846A7A46B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3C76956-A4A8-4519-A135-2B61C0C4DBD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D58E230-8EF1-4A34-A480-F71CA9391ADB}">
      <dgm:prSet/>
      <dgm:spPr/>
      <dgm:t>
        <a:bodyPr/>
        <a:lstStyle/>
        <a:p>
          <a:r>
            <a:rPr lang="en-US"/>
            <a:t>Explored the fundamentals of neural networks</a:t>
          </a:r>
        </a:p>
      </dgm:t>
    </dgm:pt>
    <dgm:pt modelId="{E69FAB34-79B0-45D8-B4ED-834122307DE1}" type="parTrans" cxnId="{574B84A8-C083-4A6E-927D-6C2896A24B72}">
      <dgm:prSet/>
      <dgm:spPr/>
      <dgm:t>
        <a:bodyPr/>
        <a:lstStyle/>
        <a:p>
          <a:endParaRPr lang="en-US"/>
        </a:p>
      </dgm:t>
    </dgm:pt>
    <dgm:pt modelId="{76DAAFE3-84DF-46AE-9199-8EC4E526B3E3}" type="sibTrans" cxnId="{574B84A8-C083-4A6E-927D-6C2896A24B72}">
      <dgm:prSet/>
      <dgm:spPr/>
      <dgm:t>
        <a:bodyPr/>
        <a:lstStyle/>
        <a:p>
          <a:endParaRPr lang="en-US"/>
        </a:p>
      </dgm:t>
    </dgm:pt>
    <dgm:pt modelId="{C517E8D1-D0EA-43E1-A9C5-53EE1400F685}">
      <dgm:prSet/>
      <dgm:spPr/>
      <dgm:t>
        <a:bodyPr/>
        <a:lstStyle/>
        <a:p>
          <a:r>
            <a:rPr lang="en-US"/>
            <a:t>Assignment: Created a visual representation of the Neural Network Zoo</a:t>
          </a:r>
        </a:p>
      </dgm:t>
    </dgm:pt>
    <dgm:pt modelId="{70959FFC-3108-40CD-B0A6-2BC27CE212F7}" type="parTrans" cxnId="{F7977494-EDBD-49CB-9CF5-3C1B06D656AB}">
      <dgm:prSet/>
      <dgm:spPr/>
      <dgm:t>
        <a:bodyPr/>
        <a:lstStyle/>
        <a:p>
          <a:endParaRPr lang="en-US"/>
        </a:p>
      </dgm:t>
    </dgm:pt>
    <dgm:pt modelId="{689024C1-7AD0-4C40-BB4C-EE71F9684665}" type="sibTrans" cxnId="{F7977494-EDBD-49CB-9CF5-3C1B06D656AB}">
      <dgm:prSet/>
      <dgm:spPr/>
      <dgm:t>
        <a:bodyPr/>
        <a:lstStyle/>
        <a:p>
          <a:endParaRPr lang="en-US"/>
        </a:p>
      </dgm:t>
    </dgm:pt>
    <dgm:pt modelId="{067C5FF9-355C-4D5F-93EA-CD4FD5DEB0AB}" type="pres">
      <dgm:prSet presAssocID="{03C76956-A4A8-4519-A135-2B61C0C4DBDF}" presName="linear" presStyleCnt="0">
        <dgm:presLayoutVars>
          <dgm:animLvl val="lvl"/>
          <dgm:resizeHandles val="exact"/>
        </dgm:presLayoutVars>
      </dgm:prSet>
      <dgm:spPr/>
    </dgm:pt>
    <dgm:pt modelId="{E00D13B8-6E6B-4E9D-98E9-82BD64633401}" type="pres">
      <dgm:prSet presAssocID="{6D58E230-8EF1-4A34-A480-F71CA9391AD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27213D7-152A-4E80-9B45-771820E57083}" type="pres">
      <dgm:prSet presAssocID="{76DAAFE3-84DF-46AE-9199-8EC4E526B3E3}" presName="spacer" presStyleCnt="0"/>
      <dgm:spPr/>
    </dgm:pt>
    <dgm:pt modelId="{02ECF593-0298-49B0-A3C1-34EBFD8E8575}" type="pres">
      <dgm:prSet presAssocID="{C517E8D1-D0EA-43E1-A9C5-53EE1400F68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9C06910-3939-4AAC-917A-B78B63BCBB4D}" type="presOf" srcId="{03C76956-A4A8-4519-A135-2B61C0C4DBDF}" destId="{067C5FF9-355C-4D5F-93EA-CD4FD5DEB0AB}" srcOrd="0" destOrd="0" presId="urn:microsoft.com/office/officeart/2005/8/layout/vList2"/>
    <dgm:cxn modelId="{24F03424-41FD-40F6-BE8F-D55E75E1ED4E}" type="presOf" srcId="{6D58E230-8EF1-4A34-A480-F71CA9391ADB}" destId="{E00D13B8-6E6B-4E9D-98E9-82BD64633401}" srcOrd="0" destOrd="0" presId="urn:microsoft.com/office/officeart/2005/8/layout/vList2"/>
    <dgm:cxn modelId="{F7977494-EDBD-49CB-9CF5-3C1B06D656AB}" srcId="{03C76956-A4A8-4519-A135-2B61C0C4DBDF}" destId="{C517E8D1-D0EA-43E1-A9C5-53EE1400F685}" srcOrd="1" destOrd="0" parTransId="{70959FFC-3108-40CD-B0A6-2BC27CE212F7}" sibTransId="{689024C1-7AD0-4C40-BB4C-EE71F9684665}"/>
    <dgm:cxn modelId="{574B84A8-C083-4A6E-927D-6C2896A24B72}" srcId="{03C76956-A4A8-4519-A135-2B61C0C4DBDF}" destId="{6D58E230-8EF1-4A34-A480-F71CA9391ADB}" srcOrd="0" destOrd="0" parTransId="{E69FAB34-79B0-45D8-B4ED-834122307DE1}" sibTransId="{76DAAFE3-84DF-46AE-9199-8EC4E526B3E3}"/>
    <dgm:cxn modelId="{DF6D9AC9-9D83-4D29-94DD-1F4CEC30F6F9}" type="presOf" srcId="{C517E8D1-D0EA-43E1-A9C5-53EE1400F685}" destId="{02ECF593-0298-49B0-A3C1-34EBFD8E8575}" srcOrd="0" destOrd="0" presId="urn:microsoft.com/office/officeart/2005/8/layout/vList2"/>
    <dgm:cxn modelId="{0F2136C6-43B4-416F-8326-7E82FF943CFF}" type="presParOf" srcId="{067C5FF9-355C-4D5F-93EA-CD4FD5DEB0AB}" destId="{E00D13B8-6E6B-4E9D-98E9-82BD64633401}" srcOrd="0" destOrd="0" presId="urn:microsoft.com/office/officeart/2005/8/layout/vList2"/>
    <dgm:cxn modelId="{D17FD37C-D093-4565-8F3B-6442ADF5FFFE}" type="presParOf" srcId="{067C5FF9-355C-4D5F-93EA-CD4FD5DEB0AB}" destId="{527213D7-152A-4E80-9B45-771820E57083}" srcOrd="1" destOrd="0" presId="urn:microsoft.com/office/officeart/2005/8/layout/vList2"/>
    <dgm:cxn modelId="{E7B2138A-04AE-4E7B-BBC5-C78349906E1C}" type="presParOf" srcId="{067C5FF9-355C-4D5F-93EA-CD4FD5DEB0AB}" destId="{02ECF593-0298-49B0-A3C1-34EBFD8E857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0128178-C2A4-480F-B43F-A22D4AC0C3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258DDD4-7AC1-4E25-834D-BE24793FA960}">
      <dgm:prSet/>
      <dgm:spPr/>
      <dgm:t>
        <a:bodyPr/>
        <a:lstStyle/>
        <a:p>
          <a:r>
            <a:rPr lang="en-US"/>
            <a:t>Studied CNN architecture and applications</a:t>
          </a:r>
        </a:p>
      </dgm:t>
    </dgm:pt>
    <dgm:pt modelId="{24EEEBB5-D12A-496C-ADD1-2818CBDC98A8}" type="parTrans" cxnId="{34755257-30B2-49B2-8736-A5031ECCDD6B}">
      <dgm:prSet/>
      <dgm:spPr/>
      <dgm:t>
        <a:bodyPr/>
        <a:lstStyle/>
        <a:p>
          <a:endParaRPr lang="en-US"/>
        </a:p>
      </dgm:t>
    </dgm:pt>
    <dgm:pt modelId="{A6C008EA-5F85-4081-B612-79BF6A50323D}" type="sibTrans" cxnId="{34755257-30B2-49B2-8736-A5031ECCDD6B}">
      <dgm:prSet/>
      <dgm:spPr/>
      <dgm:t>
        <a:bodyPr/>
        <a:lstStyle/>
        <a:p>
          <a:endParaRPr lang="en-US"/>
        </a:p>
      </dgm:t>
    </dgm:pt>
    <dgm:pt modelId="{D5DC4DA0-07C8-4A7D-97A5-10CCD875259E}">
      <dgm:prSet/>
      <dgm:spPr/>
      <dgm:t>
        <a:bodyPr/>
        <a:lstStyle/>
        <a:p>
          <a:r>
            <a:rPr lang="en-US"/>
            <a:t>Assignment: Designed a presentation explaining CNNs for an 11-year-old audience</a:t>
          </a:r>
        </a:p>
      </dgm:t>
    </dgm:pt>
    <dgm:pt modelId="{86FA8C88-2A87-4A7A-9388-A82FB9EA24D1}" type="parTrans" cxnId="{F2E876E3-A452-496C-8716-1BFE22F82165}">
      <dgm:prSet/>
      <dgm:spPr/>
      <dgm:t>
        <a:bodyPr/>
        <a:lstStyle/>
        <a:p>
          <a:endParaRPr lang="en-US"/>
        </a:p>
      </dgm:t>
    </dgm:pt>
    <dgm:pt modelId="{669DE53E-977B-4CAA-8597-6440F02B3B74}" type="sibTrans" cxnId="{F2E876E3-A452-496C-8716-1BFE22F82165}">
      <dgm:prSet/>
      <dgm:spPr/>
      <dgm:t>
        <a:bodyPr/>
        <a:lstStyle/>
        <a:p>
          <a:endParaRPr lang="en-US"/>
        </a:p>
      </dgm:t>
    </dgm:pt>
    <dgm:pt modelId="{8BED956F-2EEA-4970-85A9-B38DEF1A915C}" type="pres">
      <dgm:prSet presAssocID="{D0128178-C2A4-480F-B43F-A22D4AC0C317}" presName="root" presStyleCnt="0">
        <dgm:presLayoutVars>
          <dgm:dir/>
          <dgm:resizeHandles val="exact"/>
        </dgm:presLayoutVars>
      </dgm:prSet>
      <dgm:spPr/>
    </dgm:pt>
    <dgm:pt modelId="{5D2AA536-231E-404F-B562-EA5CC1266A86}" type="pres">
      <dgm:prSet presAssocID="{9258DDD4-7AC1-4E25-834D-BE24793FA960}" presName="compNode" presStyleCnt="0"/>
      <dgm:spPr/>
    </dgm:pt>
    <dgm:pt modelId="{1B131201-7E95-487E-A2C9-A4D843029499}" type="pres">
      <dgm:prSet presAssocID="{9258DDD4-7AC1-4E25-834D-BE24793FA960}" presName="bgRect" presStyleLbl="bgShp" presStyleIdx="0" presStyleCnt="2"/>
      <dgm:spPr/>
    </dgm:pt>
    <dgm:pt modelId="{E345D5AA-E36E-439F-8EF3-189BEE1DAFB0}" type="pres">
      <dgm:prSet presAssocID="{9258DDD4-7AC1-4E25-834D-BE24793FA96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F36C7CA-73C7-45BA-AB9C-E2AE14ABBC25}" type="pres">
      <dgm:prSet presAssocID="{9258DDD4-7AC1-4E25-834D-BE24793FA960}" presName="spaceRect" presStyleCnt="0"/>
      <dgm:spPr/>
    </dgm:pt>
    <dgm:pt modelId="{573AF502-7F30-4052-9F9D-98921E5BB0CE}" type="pres">
      <dgm:prSet presAssocID="{9258DDD4-7AC1-4E25-834D-BE24793FA960}" presName="parTx" presStyleLbl="revTx" presStyleIdx="0" presStyleCnt="2">
        <dgm:presLayoutVars>
          <dgm:chMax val="0"/>
          <dgm:chPref val="0"/>
        </dgm:presLayoutVars>
      </dgm:prSet>
      <dgm:spPr/>
    </dgm:pt>
    <dgm:pt modelId="{0441A2D8-AD91-40D5-A4A2-858985541610}" type="pres">
      <dgm:prSet presAssocID="{A6C008EA-5F85-4081-B612-79BF6A50323D}" presName="sibTrans" presStyleCnt="0"/>
      <dgm:spPr/>
    </dgm:pt>
    <dgm:pt modelId="{2BC8EE06-9922-4C0B-A830-E58EA7A676BF}" type="pres">
      <dgm:prSet presAssocID="{D5DC4DA0-07C8-4A7D-97A5-10CCD875259E}" presName="compNode" presStyleCnt="0"/>
      <dgm:spPr/>
    </dgm:pt>
    <dgm:pt modelId="{B04CE7A3-8B0F-4F15-9294-D6C9BD7C74EC}" type="pres">
      <dgm:prSet presAssocID="{D5DC4DA0-07C8-4A7D-97A5-10CCD875259E}" presName="bgRect" presStyleLbl="bgShp" presStyleIdx="1" presStyleCnt="2"/>
      <dgm:spPr/>
    </dgm:pt>
    <dgm:pt modelId="{8E98EF43-67DD-4542-9808-2383C1DE1F06}" type="pres">
      <dgm:prSet presAssocID="{D5DC4DA0-07C8-4A7D-97A5-10CCD87525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8F016FDB-1D04-4735-B5A3-EF22048E3EC7}" type="pres">
      <dgm:prSet presAssocID="{D5DC4DA0-07C8-4A7D-97A5-10CCD875259E}" presName="spaceRect" presStyleCnt="0"/>
      <dgm:spPr/>
    </dgm:pt>
    <dgm:pt modelId="{6F19D7C7-29AB-455F-9058-BC33BFF803FD}" type="pres">
      <dgm:prSet presAssocID="{D5DC4DA0-07C8-4A7D-97A5-10CCD875259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4C085674-6F3C-4C35-ACA5-669A4256F6A7}" type="presOf" srcId="{D5DC4DA0-07C8-4A7D-97A5-10CCD875259E}" destId="{6F19D7C7-29AB-455F-9058-BC33BFF803FD}" srcOrd="0" destOrd="0" presId="urn:microsoft.com/office/officeart/2018/2/layout/IconVerticalSolidList"/>
    <dgm:cxn modelId="{34755257-30B2-49B2-8736-A5031ECCDD6B}" srcId="{D0128178-C2A4-480F-B43F-A22D4AC0C317}" destId="{9258DDD4-7AC1-4E25-834D-BE24793FA960}" srcOrd="0" destOrd="0" parTransId="{24EEEBB5-D12A-496C-ADD1-2818CBDC98A8}" sibTransId="{A6C008EA-5F85-4081-B612-79BF6A50323D}"/>
    <dgm:cxn modelId="{27B08E83-43FB-46E0-894A-BA60880309CB}" type="presOf" srcId="{D0128178-C2A4-480F-B43F-A22D4AC0C317}" destId="{8BED956F-2EEA-4970-85A9-B38DEF1A915C}" srcOrd="0" destOrd="0" presId="urn:microsoft.com/office/officeart/2018/2/layout/IconVerticalSolidList"/>
    <dgm:cxn modelId="{F2E876E3-A452-496C-8716-1BFE22F82165}" srcId="{D0128178-C2A4-480F-B43F-A22D4AC0C317}" destId="{D5DC4DA0-07C8-4A7D-97A5-10CCD875259E}" srcOrd="1" destOrd="0" parTransId="{86FA8C88-2A87-4A7A-9388-A82FB9EA24D1}" sibTransId="{669DE53E-977B-4CAA-8597-6440F02B3B74}"/>
    <dgm:cxn modelId="{ACEB5EF4-85BA-4A53-A1D8-2E249470DFE6}" type="presOf" srcId="{9258DDD4-7AC1-4E25-834D-BE24793FA960}" destId="{573AF502-7F30-4052-9F9D-98921E5BB0CE}" srcOrd="0" destOrd="0" presId="urn:microsoft.com/office/officeart/2018/2/layout/IconVerticalSolidList"/>
    <dgm:cxn modelId="{6F8492E4-5BA1-4167-815A-AEBDAFE0B0E5}" type="presParOf" srcId="{8BED956F-2EEA-4970-85A9-B38DEF1A915C}" destId="{5D2AA536-231E-404F-B562-EA5CC1266A86}" srcOrd="0" destOrd="0" presId="urn:microsoft.com/office/officeart/2018/2/layout/IconVerticalSolidList"/>
    <dgm:cxn modelId="{686753AB-0BB4-48E8-9561-0C5AD80DBB46}" type="presParOf" srcId="{5D2AA536-231E-404F-B562-EA5CC1266A86}" destId="{1B131201-7E95-487E-A2C9-A4D843029499}" srcOrd="0" destOrd="0" presId="urn:microsoft.com/office/officeart/2018/2/layout/IconVerticalSolidList"/>
    <dgm:cxn modelId="{C6349A28-7967-43A6-B26C-2F6B4B69CDBA}" type="presParOf" srcId="{5D2AA536-231E-404F-B562-EA5CC1266A86}" destId="{E345D5AA-E36E-439F-8EF3-189BEE1DAFB0}" srcOrd="1" destOrd="0" presId="urn:microsoft.com/office/officeart/2018/2/layout/IconVerticalSolidList"/>
    <dgm:cxn modelId="{9BDA03B3-E6CA-4907-9540-51BC4BD8BBB1}" type="presParOf" srcId="{5D2AA536-231E-404F-B562-EA5CC1266A86}" destId="{7F36C7CA-73C7-45BA-AB9C-E2AE14ABBC25}" srcOrd="2" destOrd="0" presId="urn:microsoft.com/office/officeart/2018/2/layout/IconVerticalSolidList"/>
    <dgm:cxn modelId="{1068B3A8-4CE8-4D36-BE0E-C8E612DA4FEF}" type="presParOf" srcId="{5D2AA536-231E-404F-B562-EA5CC1266A86}" destId="{573AF502-7F30-4052-9F9D-98921E5BB0CE}" srcOrd="3" destOrd="0" presId="urn:microsoft.com/office/officeart/2018/2/layout/IconVerticalSolidList"/>
    <dgm:cxn modelId="{3A095488-1723-4F47-98E2-C05619802C51}" type="presParOf" srcId="{8BED956F-2EEA-4970-85A9-B38DEF1A915C}" destId="{0441A2D8-AD91-40D5-A4A2-858985541610}" srcOrd="1" destOrd="0" presId="urn:microsoft.com/office/officeart/2018/2/layout/IconVerticalSolidList"/>
    <dgm:cxn modelId="{CFC9D69B-355E-4CEF-AB02-624F7BA03D5F}" type="presParOf" srcId="{8BED956F-2EEA-4970-85A9-B38DEF1A915C}" destId="{2BC8EE06-9922-4C0B-A830-E58EA7A676BF}" srcOrd="2" destOrd="0" presId="urn:microsoft.com/office/officeart/2018/2/layout/IconVerticalSolidList"/>
    <dgm:cxn modelId="{1EF28C3C-FD3F-4D22-9A6B-35CA71E3C620}" type="presParOf" srcId="{2BC8EE06-9922-4C0B-A830-E58EA7A676BF}" destId="{B04CE7A3-8B0F-4F15-9294-D6C9BD7C74EC}" srcOrd="0" destOrd="0" presId="urn:microsoft.com/office/officeart/2018/2/layout/IconVerticalSolidList"/>
    <dgm:cxn modelId="{21647D87-6506-4AD0-A34F-5E4DAEA9101F}" type="presParOf" srcId="{2BC8EE06-9922-4C0B-A830-E58EA7A676BF}" destId="{8E98EF43-67DD-4542-9808-2383C1DE1F06}" srcOrd="1" destOrd="0" presId="urn:microsoft.com/office/officeart/2018/2/layout/IconVerticalSolidList"/>
    <dgm:cxn modelId="{B2D1B069-6D63-4775-A267-B51B9EB1CF5C}" type="presParOf" srcId="{2BC8EE06-9922-4C0B-A830-E58EA7A676BF}" destId="{8F016FDB-1D04-4735-B5A3-EF22048E3EC7}" srcOrd="2" destOrd="0" presId="urn:microsoft.com/office/officeart/2018/2/layout/IconVerticalSolidList"/>
    <dgm:cxn modelId="{E754A3BE-8829-43E5-88AF-A0785D645300}" type="presParOf" srcId="{2BC8EE06-9922-4C0B-A830-E58EA7A676BF}" destId="{6F19D7C7-29AB-455F-9058-BC33BFF803F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812D24-C6B3-4036-B5E8-73B9CC41623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12EB64E-AF68-4DEE-A037-E071D7049946}">
      <dgm:prSet/>
      <dgm:spPr/>
      <dgm:t>
        <a:bodyPr/>
        <a:lstStyle/>
        <a:p>
          <a:r>
            <a:rPr lang="en-US"/>
            <a:t>Explored the concept and applications of VAEs</a:t>
          </a:r>
        </a:p>
      </dgm:t>
    </dgm:pt>
    <dgm:pt modelId="{E311D23D-5E4E-4ACA-B695-E2A5C94C54DF}" type="parTrans" cxnId="{1D23C58C-D234-40E5-AA1B-0D3D4669A277}">
      <dgm:prSet/>
      <dgm:spPr/>
      <dgm:t>
        <a:bodyPr/>
        <a:lstStyle/>
        <a:p>
          <a:endParaRPr lang="en-US"/>
        </a:p>
      </dgm:t>
    </dgm:pt>
    <dgm:pt modelId="{38043313-6780-43D7-A5BC-8FE110CF4B2D}" type="sibTrans" cxnId="{1D23C58C-D234-40E5-AA1B-0D3D4669A277}">
      <dgm:prSet/>
      <dgm:spPr/>
      <dgm:t>
        <a:bodyPr/>
        <a:lstStyle/>
        <a:p>
          <a:endParaRPr lang="en-US"/>
        </a:p>
      </dgm:t>
    </dgm:pt>
    <dgm:pt modelId="{9870EF7F-1EFE-431B-9A49-203CC8B44E96}">
      <dgm:prSet/>
      <dgm:spPr/>
      <dgm:t>
        <a:bodyPr/>
        <a:lstStyle/>
        <a:p>
          <a:r>
            <a:rPr lang="en-US"/>
            <a:t>No assignment for this module</a:t>
          </a:r>
        </a:p>
      </dgm:t>
    </dgm:pt>
    <dgm:pt modelId="{D7AA4727-8CD0-4EE7-BBCC-4EA2387F7162}" type="parTrans" cxnId="{D85EC567-75DD-418D-8F50-5F170BF85520}">
      <dgm:prSet/>
      <dgm:spPr/>
      <dgm:t>
        <a:bodyPr/>
        <a:lstStyle/>
        <a:p>
          <a:endParaRPr lang="en-US"/>
        </a:p>
      </dgm:t>
    </dgm:pt>
    <dgm:pt modelId="{F2CED856-56A2-43D7-B82E-9616B73E50FD}" type="sibTrans" cxnId="{D85EC567-75DD-418D-8F50-5F170BF85520}">
      <dgm:prSet/>
      <dgm:spPr/>
      <dgm:t>
        <a:bodyPr/>
        <a:lstStyle/>
        <a:p>
          <a:endParaRPr lang="en-US"/>
        </a:p>
      </dgm:t>
    </dgm:pt>
    <dgm:pt modelId="{90D2A3C7-D69A-45F9-AC74-DB4107327E6D}" type="pres">
      <dgm:prSet presAssocID="{4A812D24-C6B3-4036-B5E8-73B9CC41623E}" presName="linear" presStyleCnt="0">
        <dgm:presLayoutVars>
          <dgm:animLvl val="lvl"/>
          <dgm:resizeHandles val="exact"/>
        </dgm:presLayoutVars>
      </dgm:prSet>
      <dgm:spPr/>
    </dgm:pt>
    <dgm:pt modelId="{2F1E6F46-465D-474F-884F-EE13564C5916}" type="pres">
      <dgm:prSet presAssocID="{312EB64E-AF68-4DEE-A037-E071D704994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58DF08C-0F21-483A-B85D-050225651488}" type="pres">
      <dgm:prSet presAssocID="{38043313-6780-43D7-A5BC-8FE110CF4B2D}" presName="spacer" presStyleCnt="0"/>
      <dgm:spPr/>
    </dgm:pt>
    <dgm:pt modelId="{C77266EA-9328-4C06-B657-1B38478E28E4}" type="pres">
      <dgm:prSet presAssocID="{9870EF7F-1EFE-431B-9A49-203CC8B44E9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85EC567-75DD-418D-8F50-5F170BF85520}" srcId="{4A812D24-C6B3-4036-B5E8-73B9CC41623E}" destId="{9870EF7F-1EFE-431B-9A49-203CC8B44E96}" srcOrd="1" destOrd="0" parTransId="{D7AA4727-8CD0-4EE7-BBCC-4EA2387F7162}" sibTransId="{F2CED856-56A2-43D7-B82E-9616B73E50FD}"/>
    <dgm:cxn modelId="{2BF0A27B-8B58-4D2F-B271-6D92369BEF9D}" type="presOf" srcId="{4A812D24-C6B3-4036-B5E8-73B9CC41623E}" destId="{90D2A3C7-D69A-45F9-AC74-DB4107327E6D}" srcOrd="0" destOrd="0" presId="urn:microsoft.com/office/officeart/2005/8/layout/vList2"/>
    <dgm:cxn modelId="{57066481-6CF2-42DC-B58F-3F9FD89B7C3F}" type="presOf" srcId="{9870EF7F-1EFE-431B-9A49-203CC8B44E96}" destId="{C77266EA-9328-4C06-B657-1B38478E28E4}" srcOrd="0" destOrd="0" presId="urn:microsoft.com/office/officeart/2005/8/layout/vList2"/>
    <dgm:cxn modelId="{1D23C58C-D234-40E5-AA1B-0D3D4669A277}" srcId="{4A812D24-C6B3-4036-B5E8-73B9CC41623E}" destId="{312EB64E-AF68-4DEE-A037-E071D7049946}" srcOrd="0" destOrd="0" parTransId="{E311D23D-5E4E-4ACA-B695-E2A5C94C54DF}" sibTransId="{38043313-6780-43D7-A5BC-8FE110CF4B2D}"/>
    <dgm:cxn modelId="{9D43BAF6-875B-496C-A501-3DBAD0B8DB09}" type="presOf" srcId="{312EB64E-AF68-4DEE-A037-E071D7049946}" destId="{2F1E6F46-465D-474F-884F-EE13564C5916}" srcOrd="0" destOrd="0" presId="urn:microsoft.com/office/officeart/2005/8/layout/vList2"/>
    <dgm:cxn modelId="{09F5DD02-34D7-4F39-8AD3-A831B75E97DB}" type="presParOf" srcId="{90D2A3C7-D69A-45F9-AC74-DB4107327E6D}" destId="{2F1E6F46-465D-474F-884F-EE13564C5916}" srcOrd="0" destOrd="0" presId="urn:microsoft.com/office/officeart/2005/8/layout/vList2"/>
    <dgm:cxn modelId="{36BB23EA-7707-4FFE-8838-37B8C44E0331}" type="presParOf" srcId="{90D2A3C7-D69A-45F9-AC74-DB4107327E6D}" destId="{D58DF08C-0F21-483A-B85D-050225651488}" srcOrd="1" destOrd="0" presId="urn:microsoft.com/office/officeart/2005/8/layout/vList2"/>
    <dgm:cxn modelId="{4A36C230-A875-4E20-B737-82287924AE5F}" type="presParOf" srcId="{90D2A3C7-D69A-45F9-AC74-DB4107327E6D}" destId="{C77266EA-9328-4C06-B657-1B38478E28E4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814736-5243-492E-9CE4-53D992B468C6}" type="doc">
      <dgm:prSet loTypeId="urn:microsoft.com/office/officeart/2008/layout/LinedList" loCatId="list" qsTypeId="urn:microsoft.com/office/officeart/2005/8/quickstyle/simple4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5B129F0-96E5-4E41-BE6B-2962C0F04813}">
      <dgm:prSet/>
      <dgm:spPr/>
      <dgm:t>
        <a:bodyPr/>
        <a:lstStyle/>
        <a:p>
          <a:r>
            <a:rPr lang="en-US"/>
            <a:t>Module 08: Studied Generative Adversarial Networks</a:t>
          </a:r>
        </a:p>
      </dgm:t>
    </dgm:pt>
    <dgm:pt modelId="{83B52320-FF45-4C86-985B-EC44E5237AE1}" type="parTrans" cxnId="{EC617C9F-0001-4C16-8BEE-6189908248D4}">
      <dgm:prSet/>
      <dgm:spPr/>
      <dgm:t>
        <a:bodyPr/>
        <a:lstStyle/>
        <a:p>
          <a:endParaRPr lang="en-US"/>
        </a:p>
      </dgm:t>
    </dgm:pt>
    <dgm:pt modelId="{1FA2AA0E-390B-4CDC-9C07-B3F731FB9EDA}" type="sibTrans" cxnId="{EC617C9F-0001-4C16-8BEE-6189908248D4}">
      <dgm:prSet/>
      <dgm:spPr/>
      <dgm:t>
        <a:bodyPr/>
        <a:lstStyle/>
        <a:p>
          <a:endParaRPr lang="en-US"/>
        </a:p>
      </dgm:t>
    </dgm:pt>
    <dgm:pt modelId="{A900AEE4-7D78-4667-A40D-3DFD8DF64BBC}">
      <dgm:prSet/>
      <dgm:spPr/>
      <dgm:t>
        <a:bodyPr/>
        <a:lstStyle/>
        <a:p>
          <a:r>
            <a:rPr lang="en-US"/>
            <a:t>Module 09: Learned about Generative AI with Diffusion Models</a:t>
          </a:r>
        </a:p>
      </dgm:t>
    </dgm:pt>
    <dgm:pt modelId="{07262803-7F42-4306-BC84-828C337389A2}" type="parTrans" cxnId="{08BE2A6F-4EDB-44D4-890F-FB36AA16C61E}">
      <dgm:prSet/>
      <dgm:spPr/>
      <dgm:t>
        <a:bodyPr/>
        <a:lstStyle/>
        <a:p>
          <a:endParaRPr lang="en-US"/>
        </a:p>
      </dgm:t>
    </dgm:pt>
    <dgm:pt modelId="{2624F682-3F33-4692-BF4A-46DE72924544}" type="sibTrans" cxnId="{08BE2A6F-4EDB-44D4-890F-FB36AA16C61E}">
      <dgm:prSet/>
      <dgm:spPr/>
      <dgm:t>
        <a:bodyPr/>
        <a:lstStyle/>
        <a:p>
          <a:endParaRPr lang="en-US"/>
        </a:p>
      </dgm:t>
    </dgm:pt>
    <dgm:pt modelId="{D8D0CF8D-95F7-4F08-9F5E-0D27A68310B9}">
      <dgm:prSet/>
      <dgm:spPr/>
      <dgm:t>
        <a:bodyPr/>
        <a:lstStyle/>
        <a:p>
          <a:r>
            <a:rPr lang="en-US"/>
            <a:t>No assignments for these modules</a:t>
          </a:r>
        </a:p>
      </dgm:t>
    </dgm:pt>
    <dgm:pt modelId="{C7CADF70-BF63-4964-99F3-CCBDA566EA53}" type="parTrans" cxnId="{C38004B2-3C7B-45F0-92A8-CE69D3E602FE}">
      <dgm:prSet/>
      <dgm:spPr/>
      <dgm:t>
        <a:bodyPr/>
        <a:lstStyle/>
        <a:p>
          <a:endParaRPr lang="en-US"/>
        </a:p>
      </dgm:t>
    </dgm:pt>
    <dgm:pt modelId="{6C3F48E1-64F4-40B9-AA67-8619377B630A}" type="sibTrans" cxnId="{C38004B2-3C7B-45F0-92A8-CE69D3E602FE}">
      <dgm:prSet/>
      <dgm:spPr/>
      <dgm:t>
        <a:bodyPr/>
        <a:lstStyle/>
        <a:p>
          <a:endParaRPr lang="en-US"/>
        </a:p>
      </dgm:t>
    </dgm:pt>
    <dgm:pt modelId="{FADBB359-E373-4302-A69E-63A2FAE4D762}" type="pres">
      <dgm:prSet presAssocID="{90814736-5243-492E-9CE4-53D992B468C6}" presName="vert0" presStyleCnt="0">
        <dgm:presLayoutVars>
          <dgm:dir/>
          <dgm:animOne val="branch"/>
          <dgm:animLvl val="lvl"/>
        </dgm:presLayoutVars>
      </dgm:prSet>
      <dgm:spPr/>
    </dgm:pt>
    <dgm:pt modelId="{D23B0552-6975-4768-A520-642AEEEE6CFD}" type="pres">
      <dgm:prSet presAssocID="{D5B129F0-96E5-4E41-BE6B-2962C0F04813}" presName="thickLine" presStyleLbl="alignNode1" presStyleIdx="0" presStyleCnt="3"/>
      <dgm:spPr/>
    </dgm:pt>
    <dgm:pt modelId="{F680AAB8-D976-46A5-89C2-2E0F5D4849C0}" type="pres">
      <dgm:prSet presAssocID="{D5B129F0-96E5-4E41-BE6B-2962C0F04813}" presName="horz1" presStyleCnt="0"/>
      <dgm:spPr/>
    </dgm:pt>
    <dgm:pt modelId="{880E4ED4-7ADA-4411-A5CD-6563A1EDDD84}" type="pres">
      <dgm:prSet presAssocID="{D5B129F0-96E5-4E41-BE6B-2962C0F04813}" presName="tx1" presStyleLbl="revTx" presStyleIdx="0" presStyleCnt="3"/>
      <dgm:spPr/>
    </dgm:pt>
    <dgm:pt modelId="{157A7C6D-2266-4F07-8B14-A33795CFB958}" type="pres">
      <dgm:prSet presAssocID="{D5B129F0-96E5-4E41-BE6B-2962C0F04813}" presName="vert1" presStyleCnt="0"/>
      <dgm:spPr/>
    </dgm:pt>
    <dgm:pt modelId="{3AA5F813-D7E4-4565-B8BD-06FC2A84BAA0}" type="pres">
      <dgm:prSet presAssocID="{A900AEE4-7D78-4667-A40D-3DFD8DF64BBC}" presName="thickLine" presStyleLbl="alignNode1" presStyleIdx="1" presStyleCnt="3"/>
      <dgm:spPr/>
    </dgm:pt>
    <dgm:pt modelId="{000B87AC-CB46-45C4-BC78-08DD7B2EE194}" type="pres">
      <dgm:prSet presAssocID="{A900AEE4-7D78-4667-A40D-3DFD8DF64BBC}" presName="horz1" presStyleCnt="0"/>
      <dgm:spPr/>
    </dgm:pt>
    <dgm:pt modelId="{44DBFE02-6783-475A-B327-832844D6126D}" type="pres">
      <dgm:prSet presAssocID="{A900AEE4-7D78-4667-A40D-3DFD8DF64BBC}" presName="tx1" presStyleLbl="revTx" presStyleIdx="1" presStyleCnt="3"/>
      <dgm:spPr/>
    </dgm:pt>
    <dgm:pt modelId="{23006860-5861-463C-AB76-1FD0735913D2}" type="pres">
      <dgm:prSet presAssocID="{A900AEE4-7D78-4667-A40D-3DFD8DF64BBC}" presName="vert1" presStyleCnt="0"/>
      <dgm:spPr/>
    </dgm:pt>
    <dgm:pt modelId="{44B265C2-0A7D-4EE5-9BDA-EEB65DFAE792}" type="pres">
      <dgm:prSet presAssocID="{D8D0CF8D-95F7-4F08-9F5E-0D27A68310B9}" presName="thickLine" presStyleLbl="alignNode1" presStyleIdx="2" presStyleCnt="3"/>
      <dgm:spPr/>
    </dgm:pt>
    <dgm:pt modelId="{B18D7289-047E-4DA3-8BEB-ABE8CF3E5920}" type="pres">
      <dgm:prSet presAssocID="{D8D0CF8D-95F7-4F08-9F5E-0D27A68310B9}" presName="horz1" presStyleCnt="0"/>
      <dgm:spPr/>
    </dgm:pt>
    <dgm:pt modelId="{466C8040-33FD-40D3-835D-41C471EC19EF}" type="pres">
      <dgm:prSet presAssocID="{D8D0CF8D-95F7-4F08-9F5E-0D27A68310B9}" presName="tx1" presStyleLbl="revTx" presStyleIdx="2" presStyleCnt="3"/>
      <dgm:spPr/>
    </dgm:pt>
    <dgm:pt modelId="{51A3511F-C3DF-4E28-AC56-38B51C67A8A5}" type="pres">
      <dgm:prSet presAssocID="{D8D0CF8D-95F7-4F08-9F5E-0D27A68310B9}" presName="vert1" presStyleCnt="0"/>
      <dgm:spPr/>
    </dgm:pt>
  </dgm:ptLst>
  <dgm:cxnLst>
    <dgm:cxn modelId="{6679E82E-BAB2-46EF-8B3B-F6BFEA5056C4}" type="presOf" srcId="{D5B129F0-96E5-4E41-BE6B-2962C0F04813}" destId="{880E4ED4-7ADA-4411-A5CD-6563A1EDDD84}" srcOrd="0" destOrd="0" presId="urn:microsoft.com/office/officeart/2008/layout/LinedList"/>
    <dgm:cxn modelId="{08BE2A6F-4EDB-44D4-890F-FB36AA16C61E}" srcId="{90814736-5243-492E-9CE4-53D992B468C6}" destId="{A900AEE4-7D78-4667-A40D-3DFD8DF64BBC}" srcOrd="1" destOrd="0" parTransId="{07262803-7F42-4306-BC84-828C337389A2}" sibTransId="{2624F682-3F33-4692-BF4A-46DE72924544}"/>
    <dgm:cxn modelId="{6C235C72-C9DA-45C7-96A4-AC3B7BBB3F09}" type="presOf" srcId="{D8D0CF8D-95F7-4F08-9F5E-0D27A68310B9}" destId="{466C8040-33FD-40D3-835D-41C471EC19EF}" srcOrd="0" destOrd="0" presId="urn:microsoft.com/office/officeart/2008/layout/LinedList"/>
    <dgm:cxn modelId="{EC617C9F-0001-4C16-8BEE-6189908248D4}" srcId="{90814736-5243-492E-9CE4-53D992B468C6}" destId="{D5B129F0-96E5-4E41-BE6B-2962C0F04813}" srcOrd="0" destOrd="0" parTransId="{83B52320-FF45-4C86-985B-EC44E5237AE1}" sibTransId="{1FA2AA0E-390B-4CDC-9C07-B3F731FB9EDA}"/>
    <dgm:cxn modelId="{C38004B2-3C7B-45F0-92A8-CE69D3E602FE}" srcId="{90814736-5243-492E-9CE4-53D992B468C6}" destId="{D8D0CF8D-95F7-4F08-9F5E-0D27A68310B9}" srcOrd="2" destOrd="0" parTransId="{C7CADF70-BF63-4964-99F3-CCBDA566EA53}" sibTransId="{6C3F48E1-64F4-40B9-AA67-8619377B630A}"/>
    <dgm:cxn modelId="{3C812DED-C40F-4F1E-B11A-F33DA73D928F}" type="presOf" srcId="{A900AEE4-7D78-4667-A40D-3DFD8DF64BBC}" destId="{44DBFE02-6783-475A-B327-832844D6126D}" srcOrd="0" destOrd="0" presId="urn:microsoft.com/office/officeart/2008/layout/LinedList"/>
    <dgm:cxn modelId="{7BD45AF7-1494-4BF9-9608-471620DDB780}" type="presOf" srcId="{90814736-5243-492E-9CE4-53D992B468C6}" destId="{FADBB359-E373-4302-A69E-63A2FAE4D762}" srcOrd="0" destOrd="0" presId="urn:microsoft.com/office/officeart/2008/layout/LinedList"/>
    <dgm:cxn modelId="{4784658A-38BF-422D-BCB2-85340D977BFC}" type="presParOf" srcId="{FADBB359-E373-4302-A69E-63A2FAE4D762}" destId="{D23B0552-6975-4768-A520-642AEEEE6CFD}" srcOrd="0" destOrd="0" presId="urn:microsoft.com/office/officeart/2008/layout/LinedList"/>
    <dgm:cxn modelId="{B7076B37-790B-478C-815E-8D1102D61EDE}" type="presParOf" srcId="{FADBB359-E373-4302-A69E-63A2FAE4D762}" destId="{F680AAB8-D976-46A5-89C2-2E0F5D4849C0}" srcOrd="1" destOrd="0" presId="urn:microsoft.com/office/officeart/2008/layout/LinedList"/>
    <dgm:cxn modelId="{DD4E7042-C150-4060-8129-2414FE4E4C37}" type="presParOf" srcId="{F680AAB8-D976-46A5-89C2-2E0F5D4849C0}" destId="{880E4ED4-7ADA-4411-A5CD-6563A1EDDD84}" srcOrd="0" destOrd="0" presId="urn:microsoft.com/office/officeart/2008/layout/LinedList"/>
    <dgm:cxn modelId="{9189903D-5FD4-4BC1-BB08-4794F6B8E54D}" type="presParOf" srcId="{F680AAB8-D976-46A5-89C2-2E0F5D4849C0}" destId="{157A7C6D-2266-4F07-8B14-A33795CFB958}" srcOrd="1" destOrd="0" presId="urn:microsoft.com/office/officeart/2008/layout/LinedList"/>
    <dgm:cxn modelId="{ACB19B41-8B84-41C5-9356-123A00869C85}" type="presParOf" srcId="{FADBB359-E373-4302-A69E-63A2FAE4D762}" destId="{3AA5F813-D7E4-4565-B8BD-06FC2A84BAA0}" srcOrd="2" destOrd="0" presId="urn:microsoft.com/office/officeart/2008/layout/LinedList"/>
    <dgm:cxn modelId="{922188FD-FCA1-4B16-890B-10C37E1921C4}" type="presParOf" srcId="{FADBB359-E373-4302-A69E-63A2FAE4D762}" destId="{000B87AC-CB46-45C4-BC78-08DD7B2EE194}" srcOrd="3" destOrd="0" presId="urn:microsoft.com/office/officeart/2008/layout/LinedList"/>
    <dgm:cxn modelId="{0E1A80BD-B9BC-4B6D-BF4C-4FFBDA207254}" type="presParOf" srcId="{000B87AC-CB46-45C4-BC78-08DD7B2EE194}" destId="{44DBFE02-6783-475A-B327-832844D6126D}" srcOrd="0" destOrd="0" presId="urn:microsoft.com/office/officeart/2008/layout/LinedList"/>
    <dgm:cxn modelId="{93A1E3F4-73B2-4396-8780-4DADBD2AAC77}" type="presParOf" srcId="{000B87AC-CB46-45C4-BC78-08DD7B2EE194}" destId="{23006860-5861-463C-AB76-1FD0735913D2}" srcOrd="1" destOrd="0" presId="urn:microsoft.com/office/officeart/2008/layout/LinedList"/>
    <dgm:cxn modelId="{5E7EF632-7D97-466F-A790-44FBB77D65ED}" type="presParOf" srcId="{FADBB359-E373-4302-A69E-63A2FAE4D762}" destId="{44B265C2-0A7D-4EE5-9BDA-EEB65DFAE792}" srcOrd="4" destOrd="0" presId="urn:microsoft.com/office/officeart/2008/layout/LinedList"/>
    <dgm:cxn modelId="{B0F3AF19-762F-4743-BA21-C4E75DA36D78}" type="presParOf" srcId="{FADBB359-E373-4302-A69E-63A2FAE4D762}" destId="{B18D7289-047E-4DA3-8BEB-ABE8CF3E5920}" srcOrd="5" destOrd="0" presId="urn:microsoft.com/office/officeart/2008/layout/LinedList"/>
    <dgm:cxn modelId="{98CBD921-0E42-4FD3-8D44-02152FA546A9}" type="presParOf" srcId="{B18D7289-047E-4DA3-8BEB-ABE8CF3E5920}" destId="{466C8040-33FD-40D3-835D-41C471EC19EF}" srcOrd="0" destOrd="0" presId="urn:microsoft.com/office/officeart/2008/layout/LinedList"/>
    <dgm:cxn modelId="{2304C186-6A88-4AD4-871F-332ACFF6BB07}" type="presParOf" srcId="{B18D7289-047E-4DA3-8BEB-ABE8CF3E5920}" destId="{51A3511F-C3DF-4E28-AC56-38B51C67A8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A282C7C-16EE-4BEF-9498-039E6E5B338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A0A7FCB-97D0-4155-AA6D-49B960CD98D1}">
      <dgm:prSet/>
      <dgm:spPr/>
      <dgm:t>
        <a:bodyPr/>
        <a:lstStyle/>
        <a:p>
          <a:pPr>
            <a:defRPr cap="all"/>
          </a:pPr>
          <a:r>
            <a:rPr lang="en-US"/>
            <a:t>Developed a student learning companion AI Agent</a:t>
          </a:r>
        </a:p>
      </dgm:t>
    </dgm:pt>
    <dgm:pt modelId="{9D75E2B9-7D01-443A-B8D1-5C856DA93F90}" type="parTrans" cxnId="{D246E2AE-1C59-4C3C-9F62-E4BACE44B212}">
      <dgm:prSet/>
      <dgm:spPr/>
      <dgm:t>
        <a:bodyPr/>
        <a:lstStyle/>
        <a:p>
          <a:endParaRPr lang="en-US"/>
        </a:p>
      </dgm:t>
    </dgm:pt>
    <dgm:pt modelId="{C7BABB81-AFD8-4024-9CF1-EBA789A9036C}" type="sibTrans" cxnId="{D246E2AE-1C59-4C3C-9F62-E4BACE44B212}">
      <dgm:prSet/>
      <dgm:spPr/>
      <dgm:t>
        <a:bodyPr/>
        <a:lstStyle/>
        <a:p>
          <a:endParaRPr lang="en-US"/>
        </a:p>
      </dgm:t>
    </dgm:pt>
    <dgm:pt modelId="{CF1AC83F-74D6-4635-ABA3-B9AA1755A36D}">
      <dgm:prSet/>
      <dgm:spPr/>
      <dgm:t>
        <a:bodyPr/>
        <a:lstStyle/>
        <a:p>
          <a:pPr>
            <a:defRPr cap="all"/>
          </a:pPr>
          <a:r>
            <a:rPr lang="en-US"/>
            <a:t>The agent assists students with coding and learning support</a:t>
          </a:r>
        </a:p>
      </dgm:t>
    </dgm:pt>
    <dgm:pt modelId="{F0ECC690-E180-4338-B4C8-0221DFD7CD12}" type="parTrans" cxnId="{DCEC331F-2708-4DFE-9C84-C6B5BC9488F8}">
      <dgm:prSet/>
      <dgm:spPr/>
      <dgm:t>
        <a:bodyPr/>
        <a:lstStyle/>
        <a:p>
          <a:endParaRPr lang="en-US"/>
        </a:p>
      </dgm:t>
    </dgm:pt>
    <dgm:pt modelId="{538FDAFC-27EB-4F9F-8D51-34236483A204}" type="sibTrans" cxnId="{DCEC331F-2708-4DFE-9C84-C6B5BC9488F8}">
      <dgm:prSet/>
      <dgm:spPr/>
      <dgm:t>
        <a:bodyPr/>
        <a:lstStyle/>
        <a:p>
          <a:endParaRPr lang="en-US"/>
        </a:p>
      </dgm:t>
    </dgm:pt>
    <dgm:pt modelId="{395D0DAF-ED17-4442-9BF6-71B62339B494}" type="pres">
      <dgm:prSet presAssocID="{BA282C7C-16EE-4BEF-9498-039E6E5B3383}" presName="root" presStyleCnt="0">
        <dgm:presLayoutVars>
          <dgm:dir/>
          <dgm:resizeHandles val="exact"/>
        </dgm:presLayoutVars>
      </dgm:prSet>
      <dgm:spPr/>
    </dgm:pt>
    <dgm:pt modelId="{770105ED-DCD2-4FEA-A223-924FC6E5A265}" type="pres">
      <dgm:prSet presAssocID="{BA0A7FCB-97D0-4155-AA6D-49B960CD98D1}" presName="compNode" presStyleCnt="0"/>
      <dgm:spPr/>
    </dgm:pt>
    <dgm:pt modelId="{53895383-CFD8-4F27-82FA-8205F515E14A}" type="pres">
      <dgm:prSet presAssocID="{BA0A7FCB-97D0-4155-AA6D-49B960CD98D1}" presName="iconBgRect" presStyleLbl="bgShp" presStyleIdx="0" presStyleCnt="2"/>
      <dgm:spPr/>
    </dgm:pt>
    <dgm:pt modelId="{51513C7C-9ADE-4075-8FEA-966F1ACDFA14}" type="pres">
      <dgm:prSet presAssocID="{BA0A7FCB-97D0-4155-AA6D-49B960CD98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677AEE6-C578-4E2A-99B3-69B283CC4C3C}" type="pres">
      <dgm:prSet presAssocID="{BA0A7FCB-97D0-4155-AA6D-49B960CD98D1}" presName="spaceRect" presStyleCnt="0"/>
      <dgm:spPr/>
    </dgm:pt>
    <dgm:pt modelId="{1C582937-FBCC-4831-BCAD-88F2C6330B8D}" type="pres">
      <dgm:prSet presAssocID="{BA0A7FCB-97D0-4155-AA6D-49B960CD98D1}" presName="textRect" presStyleLbl="revTx" presStyleIdx="0" presStyleCnt="2">
        <dgm:presLayoutVars>
          <dgm:chMax val="1"/>
          <dgm:chPref val="1"/>
        </dgm:presLayoutVars>
      </dgm:prSet>
      <dgm:spPr/>
    </dgm:pt>
    <dgm:pt modelId="{818B5918-4A34-46BB-BD59-47637CA7F5E3}" type="pres">
      <dgm:prSet presAssocID="{C7BABB81-AFD8-4024-9CF1-EBA789A9036C}" presName="sibTrans" presStyleCnt="0"/>
      <dgm:spPr/>
    </dgm:pt>
    <dgm:pt modelId="{3C6ECA01-B4AF-45CA-ABCD-8119FD4970CD}" type="pres">
      <dgm:prSet presAssocID="{CF1AC83F-74D6-4635-ABA3-B9AA1755A36D}" presName="compNode" presStyleCnt="0"/>
      <dgm:spPr/>
    </dgm:pt>
    <dgm:pt modelId="{398AA599-4011-4EF6-BB92-0D823B864F14}" type="pres">
      <dgm:prSet presAssocID="{CF1AC83F-74D6-4635-ABA3-B9AA1755A36D}" presName="iconBgRect" presStyleLbl="bgShp" presStyleIdx="1" presStyleCnt="2"/>
      <dgm:spPr/>
    </dgm:pt>
    <dgm:pt modelId="{5DA28271-42FA-40E8-AA7E-078210AD2CED}" type="pres">
      <dgm:prSet presAssocID="{CF1AC83F-74D6-4635-ABA3-B9AA1755A36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BDA4CC5-BD57-4EE7-B2A7-1162B52F1E7C}" type="pres">
      <dgm:prSet presAssocID="{CF1AC83F-74D6-4635-ABA3-B9AA1755A36D}" presName="spaceRect" presStyleCnt="0"/>
      <dgm:spPr/>
    </dgm:pt>
    <dgm:pt modelId="{845D25CB-4E6F-4A15-93DC-010B1A28011F}" type="pres">
      <dgm:prSet presAssocID="{CF1AC83F-74D6-4635-ABA3-B9AA1755A36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9B3C7214-15D6-4CC8-B3A6-240579F7DFE0}" type="presOf" srcId="{CF1AC83F-74D6-4635-ABA3-B9AA1755A36D}" destId="{845D25CB-4E6F-4A15-93DC-010B1A28011F}" srcOrd="0" destOrd="0" presId="urn:microsoft.com/office/officeart/2018/5/layout/IconCircleLabelList"/>
    <dgm:cxn modelId="{DCEC331F-2708-4DFE-9C84-C6B5BC9488F8}" srcId="{BA282C7C-16EE-4BEF-9498-039E6E5B3383}" destId="{CF1AC83F-74D6-4635-ABA3-B9AA1755A36D}" srcOrd="1" destOrd="0" parTransId="{F0ECC690-E180-4338-B4C8-0221DFD7CD12}" sibTransId="{538FDAFC-27EB-4F9F-8D51-34236483A204}"/>
    <dgm:cxn modelId="{AEC25224-ED83-4C20-A915-F1C0BB839215}" type="presOf" srcId="{BA282C7C-16EE-4BEF-9498-039E6E5B3383}" destId="{395D0DAF-ED17-4442-9BF6-71B62339B494}" srcOrd="0" destOrd="0" presId="urn:microsoft.com/office/officeart/2018/5/layout/IconCircleLabelList"/>
    <dgm:cxn modelId="{E4930C56-B671-44CA-A85A-E01933F30896}" type="presOf" srcId="{BA0A7FCB-97D0-4155-AA6D-49B960CD98D1}" destId="{1C582937-FBCC-4831-BCAD-88F2C6330B8D}" srcOrd="0" destOrd="0" presId="urn:microsoft.com/office/officeart/2018/5/layout/IconCircleLabelList"/>
    <dgm:cxn modelId="{D246E2AE-1C59-4C3C-9F62-E4BACE44B212}" srcId="{BA282C7C-16EE-4BEF-9498-039E6E5B3383}" destId="{BA0A7FCB-97D0-4155-AA6D-49B960CD98D1}" srcOrd="0" destOrd="0" parTransId="{9D75E2B9-7D01-443A-B8D1-5C856DA93F90}" sibTransId="{C7BABB81-AFD8-4024-9CF1-EBA789A9036C}"/>
    <dgm:cxn modelId="{EF61D525-740E-4A87-A75A-B4D657BD339E}" type="presParOf" srcId="{395D0DAF-ED17-4442-9BF6-71B62339B494}" destId="{770105ED-DCD2-4FEA-A223-924FC6E5A265}" srcOrd="0" destOrd="0" presId="urn:microsoft.com/office/officeart/2018/5/layout/IconCircleLabelList"/>
    <dgm:cxn modelId="{C55D2737-E3F7-40A5-8452-B07C9D49B29F}" type="presParOf" srcId="{770105ED-DCD2-4FEA-A223-924FC6E5A265}" destId="{53895383-CFD8-4F27-82FA-8205F515E14A}" srcOrd="0" destOrd="0" presId="urn:microsoft.com/office/officeart/2018/5/layout/IconCircleLabelList"/>
    <dgm:cxn modelId="{FFFCB0A8-F881-4183-8D38-31B1DAA9F3F5}" type="presParOf" srcId="{770105ED-DCD2-4FEA-A223-924FC6E5A265}" destId="{51513C7C-9ADE-4075-8FEA-966F1ACDFA14}" srcOrd="1" destOrd="0" presId="urn:microsoft.com/office/officeart/2018/5/layout/IconCircleLabelList"/>
    <dgm:cxn modelId="{4963BCCC-CA5F-4A24-9872-9CE5DBEA57D5}" type="presParOf" srcId="{770105ED-DCD2-4FEA-A223-924FC6E5A265}" destId="{C677AEE6-C578-4E2A-99B3-69B283CC4C3C}" srcOrd="2" destOrd="0" presId="urn:microsoft.com/office/officeart/2018/5/layout/IconCircleLabelList"/>
    <dgm:cxn modelId="{EFE8B3AB-6EB4-4493-97FC-CECAA73A5572}" type="presParOf" srcId="{770105ED-DCD2-4FEA-A223-924FC6E5A265}" destId="{1C582937-FBCC-4831-BCAD-88F2C6330B8D}" srcOrd="3" destOrd="0" presId="urn:microsoft.com/office/officeart/2018/5/layout/IconCircleLabelList"/>
    <dgm:cxn modelId="{323C8138-12C1-4A73-BC1A-71CD84AC6AC1}" type="presParOf" srcId="{395D0DAF-ED17-4442-9BF6-71B62339B494}" destId="{818B5918-4A34-46BB-BD59-47637CA7F5E3}" srcOrd="1" destOrd="0" presId="urn:microsoft.com/office/officeart/2018/5/layout/IconCircleLabelList"/>
    <dgm:cxn modelId="{C514C981-1E06-4181-948C-41E0F64275D4}" type="presParOf" srcId="{395D0DAF-ED17-4442-9BF6-71B62339B494}" destId="{3C6ECA01-B4AF-45CA-ABCD-8119FD4970CD}" srcOrd="2" destOrd="0" presId="urn:microsoft.com/office/officeart/2018/5/layout/IconCircleLabelList"/>
    <dgm:cxn modelId="{51881DBD-279B-41B9-9DED-D7245D1F0372}" type="presParOf" srcId="{3C6ECA01-B4AF-45CA-ABCD-8119FD4970CD}" destId="{398AA599-4011-4EF6-BB92-0D823B864F14}" srcOrd="0" destOrd="0" presId="urn:microsoft.com/office/officeart/2018/5/layout/IconCircleLabelList"/>
    <dgm:cxn modelId="{C50B09BE-4138-41A4-8D40-7BE4E5F237D1}" type="presParOf" srcId="{3C6ECA01-B4AF-45CA-ABCD-8119FD4970CD}" destId="{5DA28271-42FA-40E8-AA7E-078210AD2CED}" srcOrd="1" destOrd="0" presId="urn:microsoft.com/office/officeart/2018/5/layout/IconCircleLabelList"/>
    <dgm:cxn modelId="{A04A893E-E8F6-471F-A6F2-0BB131630CA0}" type="presParOf" srcId="{3C6ECA01-B4AF-45CA-ABCD-8119FD4970CD}" destId="{7BDA4CC5-BD57-4EE7-B2A7-1162B52F1E7C}" srcOrd="2" destOrd="0" presId="urn:microsoft.com/office/officeart/2018/5/layout/IconCircleLabelList"/>
    <dgm:cxn modelId="{A390E312-4F08-41C0-9E6F-2162BA672538}" type="presParOf" srcId="{3C6ECA01-B4AF-45CA-ABCD-8119FD4970CD}" destId="{845D25CB-4E6F-4A15-93DC-010B1A28011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739D712-93E5-40E2-8032-0B456559E12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06685FE-DF57-4ADA-A7B4-4F3FECFED168}">
      <dgm:prSet/>
      <dgm:spPr/>
      <dgm:t>
        <a:bodyPr/>
        <a:lstStyle/>
        <a:p>
          <a:pPr>
            <a:defRPr cap="all"/>
          </a:pPr>
          <a:r>
            <a:rPr lang="en-US"/>
            <a:t>This portfolio reflects my comprehensive learning in Deep Learning</a:t>
          </a:r>
        </a:p>
      </dgm:t>
    </dgm:pt>
    <dgm:pt modelId="{FCDE3402-DE17-410F-BDA5-391D513FBF63}" type="parTrans" cxnId="{0AD16527-D1FE-4A8C-9F55-0669E81EBBA7}">
      <dgm:prSet/>
      <dgm:spPr/>
      <dgm:t>
        <a:bodyPr/>
        <a:lstStyle/>
        <a:p>
          <a:endParaRPr lang="en-US"/>
        </a:p>
      </dgm:t>
    </dgm:pt>
    <dgm:pt modelId="{C417314B-A4F1-4811-96D0-1F7F405683CE}" type="sibTrans" cxnId="{0AD16527-D1FE-4A8C-9F55-0669E81EBBA7}">
      <dgm:prSet/>
      <dgm:spPr/>
      <dgm:t>
        <a:bodyPr/>
        <a:lstStyle/>
        <a:p>
          <a:endParaRPr lang="en-US"/>
        </a:p>
      </dgm:t>
    </dgm:pt>
    <dgm:pt modelId="{D339E391-EBCD-4B69-BF84-2D35FFD06D5D}">
      <dgm:prSet/>
      <dgm:spPr/>
      <dgm:t>
        <a:bodyPr/>
        <a:lstStyle/>
        <a:p>
          <a:pPr>
            <a:defRPr cap="all"/>
          </a:pPr>
          <a:r>
            <a:rPr lang="en-US"/>
            <a:t>Key takeaways include practical assignments and conceptual understanding</a:t>
          </a:r>
        </a:p>
      </dgm:t>
    </dgm:pt>
    <dgm:pt modelId="{500E0ADE-3110-4306-A6EE-7F528CBB933B}" type="parTrans" cxnId="{DBC7ED05-3A99-4D40-9617-A213274684D8}">
      <dgm:prSet/>
      <dgm:spPr/>
      <dgm:t>
        <a:bodyPr/>
        <a:lstStyle/>
        <a:p>
          <a:endParaRPr lang="en-US"/>
        </a:p>
      </dgm:t>
    </dgm:pt>
    <dgm:pt modelId="{07707D9A-3396-4A92-B49D-212AD1BD6E28}" type="sibTrans" cxnId="{DBC7ED05-3A99-4D40-9617-A213274684D8}">
      <dgm:prSet/>
      <dgm:spPr/>
      <dgm:t>
        <a:bodyPr/>
        <a:lstStyle/>
        <a:p>
          <a:endParaRPr lang="en-US"/>
        </a:p>
      </dgm:t>
    </dgm:pt>
    <dgm:pt modelId="{36ED6C9E-72FB-4597-885A-EDAE974BC666}">
      <dgm:prSet/>
      <dgm:spPr/>
      <dgm:t>
        <a:bodyPr/>
        <a:lstStyle/>
        <a:p>
          <a:pPr>
            <a:defRPr cap="all"/>
          </a:pPr>
          <a:r>
            <a:rPr lang="en-US"/>
            <a:t>GitHub Repository:</a:t>
          </a:r>
          <a:r>
            <a:rPr lang="en-US">
              <a:hlinkClick xmlns:r="http://schemas.openxmlformats.org/officeDocument/2006/relationships" r:id="rId1"/>
            </a:rPr>
            <a:t>ChristianMp15/Deep_Learning_ITAI2376: Comprehensive portfolio that showcases my learning journey throughout the course.</a:t>
          </a:r>
          <a:endParaRPr lang="en-US"/>
        </a:p>
      </dgm:t>
    </dgm:pt>
    <dgm:pt modelId="{8890E74D-9748-497D-8F3E-7814A1A47826}" type="parTrans" cxnId="{0FEA5629-D28D-4C8F-B48E-076EB7931A0D}">
      <dgm:prSet/>
      <dgm:spPr/>
      <dgm:t>
        <a:bodyPr/>
        <a:lstStyle/>
        <a:p>
          <a:endParaRPr lang="en-US"/>
        </a:p>
      </dgm:t>
    </dgm:pt>
    <dgm:pt modelId="{8878BDEA-BA0D-4E51-BECD-45F6F9626584}" type="sibTrans" cxnId="{0FEA5629-D28D-4C8F-B48E-076EB7931A0D}">
      <dgm:prSet/>
      <dgm:spPr/>
      <dgm:t>
        <a:bodyPr/>
        <a:lstStyle/>
        <a:p>
          <a:endParaRPr lang="en-US"/>
        </a:p>
      </dgm:t>
    </dgm:pt>
    <dgm:pt modelId="{51E66F66-C364-4A04-AE47-62DE0074EE54}" type="pres">
      <dgm:prSet presAssocID="{9739D712-93E5-40E2-8032-0B456559E125}" presName="root" presStyleCnt="0">
        <dgm:presLayoutVars>
          <dgm:dir/>
          <dgm:resizeHandles val="exact"/>
        </dgm:presLayoutVars>
      </dgm:prSet>
      <dgm:spPr/>
    </dgm:pt>
    <dgm:pt modelId="{CB0252B5-267A-4310-9B4D-F15C53F1EEFD}" type="pres">
      <dgm:prSet presAssocID="{206685FE-DF57-4ADA-A7B4-4F3FECFED168}" presName="compNode" presStyleCnt="0"/>
      <dgm:spPr/>
    </dgm:pt>
    <dgm:pt modelId="{B2291D37-5856-45D5-A158-64FBE20C31E8}" type="pres">
      <dgm:prSet presAssocID="{206685FE-DF57-4ADA-A7B4-4F3FECFED168}" presName="iconBgRect" presStyleLbl="bgShp" presStyleIdx="0" presStyleCnt="3"/>
      <dgm:spPr/>
    </dgm:pt>
    <dgm:pt modelId="{FD5535A8-A1C7-4819-9EDC-56FF05364F38}" type="pres">
      <dgm:prSet presAssocID="{206685FE-DF57-4ADA-A7B4-4F3FECFED168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313EC6B-3B34-4080-B422-EB26937BFDD4}" type="pres">
      <dgm:prSet presAssocID="{206685FE-DF57-4ADA-A7B4-4F3FECFED168}" presName="spaceRect" presStyleCnt="0"/>
      <dgm:spPr/>
    </dgm:pt>
    <dgm:pt modelId="{8AD63232-C00C-4406-99B0-8DFD11942486}" type="pres">
      <dgm:prSet presAssocID="{206685FE-DF57-4ADA-A7B4-4F3FECFED168}" presName="textRect" presStyleLbl="revTx" presStyleIdx="0" presStyleCnt="3">
        <dgm:presLayoutVars>
          <dgm:chMax val="1"/>
          <dgm:chPref val="1"/>
        </dgm:presLayoutVars>
      </dgm:prSet>
      <dgm:spPr/>
    </dgm:pt>
    <dgm:pt modelId="{56ECBCE3-A5CE-4A43-95A4-FD5E9658C682}" type="pres">
      <dgm:prSet presAssocID="{C417314B-A4F1-4811-96D0-1F7F405683CE}" presName="sibTrans" presStyleCnt="0"/>
      <dgm:spPr/>
    </dgm:pt>
    <dgm:pt modelId="{4D55B1E0-1357-4C34-ACD8-F7395C70C324}" type="pres">
      <dgm:prSet presAssocID="{D339E391-EBCD-4B69-BF84-2D35FFD06D5D}" presName="compNode" presStyleCnt="0"/>
      <dgm:spPr/>
    </dgm:pt>
    <dgm:pt modelId="{5CE905ED-FC12-493B-86FB-98F7B74906CA}" type="pres">
      <dgm:prSet presAssocID="{D339E391-EBCD-4B69-BF84-2D35FFD06D5D}" presName="iconBgRect" presStyleLbl="bgShp" presStyleIdx="1" presStyleCnt="3"/>
      <dgm:spPr/>
    </dgm:pt>
    <dgm:pt modelId="{A8DA0E12-7DE1-4E9B-8857-CC57DA7CD26A}" type="pres">
      <dgm:prSet presAssocID="{D339E391-EBCD-4B69-BF84-2D35FFD06D5D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96BDFE5-845E-436D-BCD3-09B092D4F53C}" type="pres">
      <dgm:prSet presAssocID="{D339E391-EBCD-4B69-BF84-2D35FFD06D5D}" presName="spaceRect" presStyleCnt="0"/>
      <dgm:spPr/>
    </dgm:pt>
    <dgm:pt modelId="{A40CEDC7-7119-4481-BCA4-2E25BD3449CA}" type="pres">
      <dgm:prSet presAssocID="{D339E391-EBCD-4B69-BF84-2D35FFD06D5D}" presName="textRect" presStyleLbl="revTx" presStyleIdx="1" presStyleCnt="3">
        <dgm:presLayoutVars>
          <dgm:chMax val="1"/>
          <dgm:chPref val="1"/>
        </dgm:presLayoutVars>
      </dgm:prSet>
      <dgm:spPr/>
    </dgm:pt>
    <dgm:pt modelId="{6FA3542E-F780-4682-A61D-A7DBC93A59BE}" type="pres">
      <dgm:prSet presAssocID="{07707D9A-3396-4A92-B49D-212AD1BD6E28}" presName="sibTrans" presStyleCnt="0"/>
      <dgm:spPr/>
    </dgm:pt>
    <dgm:pt modelId="{ADC5C965-F313-411B-83F5-FCF62527D388}" type="pres">
      <dgm:prSet presAssocID="{36ED6C9E-72FB-4597-885A-EDAE974BC666}" presName="compNode" presStyleCnt="0"/>
      <dgm:spPr/>
    </dgm:pt>
    <dgm:pt modelId="{ED25C4D5-2671-43C1-B12D-24440C8AA433}" type="pres">
      <dgm:prSet presAssocID="{36ED6C9E-72FB-4597-885A-EDAE974BC666}" presName="iconBgRect" presStyleLbl="bgShp" presStyleIdx="2" presStyleCnt="3"/>
      <dgm:spPr/>
    </dgm:pt>
    <dgm:pt modelId="{94322D0B-D481-4D88-A97D-CDB47B514E45}" type="pres">
      <dgm:prSet presAssocID="{36ED6C9E-72FB-4597-885A-EDAE974BC666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A6A4FD9A-5F7A-4B5A-BE1D-6101ED2B243A}" type="pres">
      <dgm:prSet presAssocID="{36ED6C9E-72FB-4597-885A-EDAE974BC666}" presName="spaceRect" presStyleCnt="0"/>
      <dgm:spPr/>
    </dgm:pt>
    <dgm:pt modelId="{34607A46-5866-4DA0-BD20-23B1D3D9E6D5}" type="pres">
      <dgm:prSet presAssocID="{36ED6C9E-72FB-4597-885A-EDAE974BC66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BC7ED05-3A99-4D40-9617-A213274684D8}" srcId="{9739D712-93E5-40E2-8032-0B456559E125}" destId="{D339E391-EBCD-4B69-BF84-2D35FFD06D5D}" srcOrd="1" destOrd="0" parTransId="{500E0ADE-3110-4306-A6EE-7F528CBB933B}" sibTransId="{07707D9A-3396-4A92-B49D-212AD1BD6E28}"/>
    <dgm:cxn modelId="{0BA18E10-DBD9-4875-9347-F8E2F411D8C8}" type="presOf" srcId="{206685FE-DF57-4ADA-A7B4-4F3FECFED168}" destId="{8AD63232-C00C-4406-99B0-8DFD11942486}" srcOrd="0" destOrd="0" presId="urn:microsoft.com/office/officeart/2018/5/layout/IconCircleLabelList"/>
    <dgm:cxn modelId="{64E9C51E-6B5D-46CB-8F70-BD015A4CE9D9}" type="presOf" srcId="{36ED6C9E-72FB-4597-885A-EDAE974BC666}" destId="{34607A46-5866-4DA0-BD20-23B1D3D9E6D5}" srcOrd="0" destOrd="0" presId="urn:microsoft.com/office/officeart/2018/5/layout/IconCircleLabelList"/>
    <dgm:cxn modelId="{0AD16527-D1FE-4A8C-9F55-0669E81EBBA7}" srcId="{9739D712-93E5-40E2-8032-0B456559E125}" destId="{206685FE-DF57-4ADA-A7B4-4F3FECFED168}" srcOrd="0" destOrd="0" parTransId="{FCDE3402-DE17-410F-BDA5-391D513FBF63}" sibTransId="{C417314B-A4F1-4811-96D0-1F7F405683CE}"/>
    <dgm:cxn modelId="{0FEA5629-D28D-4C8F-B48E-076EB7931A0D}" srcId="{9739D712-93E5-40E2-8032-0B456559E125}" destId="{36ED6C9E-72FB-4597-885A-EDAE974BC666}" srcOrd="2" destOrd="0" parTransId="{8890E74D-9748-497D-8F3E-7814A1A47826}" sibTransId="{8878BDEA-BA0D-4E51-BECD-45F6F9626584}"/>
    <dgm:cxn modelId="{56CE9D30-92CC-4931-BAAB-5673F0146105}" type="presOf" srcId="{9739D712-93E5-40E2-8032-0B456559E125}" destId="{51E66F66-C364-4A04-AE47-62DE0074EE54}" srcOrd="0" destOrd="0" presId="urn:microsoft.com/office/officeart/2018/5/layout/IconCircleLabelList"/>
    <dgm:cxn modelId="{834CB27E-C99F-4062-AAFF-1D24E4DC7166}" type="presOf" srcId="{D339E391-EBCD-4B69-BF84-2D35FFD06D5D}" destId="{A40CEDC7-7119-4481-BCA4-2E25BD3449CA}" srcOrd="0" destOrd="0" presId="urn:microsoft.com/office/officeart/2018/5/layout/IconCircleLabelList"/>
    <dgm:cxn modelId="{C04D1D65-AB21-49FE-8E56-C9455EEF488F}" type="presParOf" srcId="{51E66F66-C364-4A04-AE47-62DE0074EE54}" destId="{CB0252B5-267A-4310-9B4D-F15C53F1EEFD}" srcOrd="0" destOrd="0" presId="urn:microsoft.com/office/officeart/2018/5/layout/IconCircleLabelList"/>
    <dgm:cxn modelId="{7D2342CE-E8C1-424E-BFA1-1AF08B156266}" type="presParOf" srcId="{CB0252B5-267A-4310-9B4D-F15C53F1EEFD}" destId="{B2291D37-5856-45D5-A158-64FBE20C31E8}" srcOrd="0" destOrd="0" presId="urn:microsoft.com/office/officeart/2018/5/layout/IconCircleLabelList"/>
    <dgm:cxn modelId="{9678BCB2-8155-4A8A-9E53-DC6236B05DC6}" type="presParOf" srcId="{CB0252B5-267A-4310-9B4D-F15C53F1EEFD}" destId="{FD5535A8-A1C7-4819-9EDC-56FF05364F38}" srcOrd="1" destOrd="0" presId="urn:microsoft.com/office/officeart/2018/5/layout/IconCircleLabelList"/>
    <dgm:cxn modelId="{470C27CB-C371-400F-882E-212C4D03FE4D}" type="presParOf" srcId="{CB0252B5-267A-4310-9B4D-F15C53F1EEFD}" destId="{8313EC6B-3B34-4080-B422-EB26937BFDD4}" srcOrd="2" destOrd="0" presId="urn:microsoft.com/office/officeart/2018/5/layout/IconCircleLabelList"/>
    <dgm:cxn modelId="{3E99FB22-992B-4B4D-BD32-78FF4258F7AC}" type="presParOf" srcId="{CB0252B5-267A-4310-9B4D-F15C53F1EEFD}" destId="{8AD63232-C00C-4406-99B0-8DFD11942486}" srcOrd="3" destOrd="0" presId="urn:microsoft.com/office/officeart/2018/5/layout/IconCircleLabelList"/>
    <dgm:cxn modelId="{B123ACBD-052D-4D80-82E0-59A2CB30E643}" type="presParOf" srcId="{51E66F66-C364-4A04-AE47-62DE0074EE54}" destId="{56ECBCE3-A5CE-4A43-95A4-FD5E9658C682}" srcOrd="1" destOrd="0" presId="urn:microsoft.com/office/officeart/2018/5/layout/IconCircleLabelList"/>
    <dgm:cxn modelId="{5AB567B0-878C-4B09-9D9A-361C7FACB229}" type="presParOf" srcId="{51E66F66-C364-4A04-AE47-62DE0074EE54}" destId="{4D55B1E0-1357-4C34-ACD8-F7395C70C324}" srcOrd="2" destOrd="0" presId="urn:microsoft.com/office/officeart/2018/5/layout/IconCircleLabelList"/>
    <dgm:cxn modelId="{D103363D-FA58-4535-8A25-F3FEA5BB0880}" type="presParOf" srcId="{4D55B1E0-1357-4C34-ACD8-F7395C70C324}" destId="{5CE905ED-FC12-493B-86FB-98F7B74906CA}" srcOrd="0" destOrd="0" presId="urn:microsoft.com/office/officeart/2018/5/layout/IconCircleLabelList"/>
    <dgm:cxn modelId="{0C6C4EAC-278C-464B-BD58-6562FF3DDCF1}" type="presParOf" srcId="{4D55B1E0-1357-4C34-ACD8-F7395C70C324}" destId="{A8DA0E12-7DE1-4E9B-8857-CC57DA7CD26A}" srcOrd="1" destOrd="0" presId="urn:microsoft.com/office/officeart/2018/5/layout/IconCircleLabelList"/>
    <dgm:cxn modelId="{D2102573-7E85-4FDB-8C94-6C181653D871}" type="presParOf" srcId="{4D55B1E0-1357-4C34-ACD8-F7395C70C324}" destId="{F96BDFE5-845E-436D-BCD3-09B092D4F53C}" srcOrd="2" destOrd="0" presId="urn:microsoft.com/office/officeart/2018/5/layout/IconCircleLabelList"/>
    <dgm:cxn modelId="{E182403F-6A80-4000-A0D1-43276FBDB198}" type="presParOf" srcId="{4D55B1E0-1357-4C34-ACD8-F7395C70C324}" destId="{A40CEDC7-7119-4481-BCA4-2E25BD3449CA}" srcOrd="3" destOrd="0" presId="urn:microsoft.com/office/officeart/2018/5/layout/IconCircleLabelList"/>
    <dgm:cxn modelId="{AF638CCD-8920-4252-BAB9-C5E5982A18CF}" type="presParOf" srcId="{51E66F66-C364-4A04-AE47-62DE0074EE54}" destId="{6FA3542E-F780-4682-A61D-A7DBC93A59BE}" srcOrd="3" destOrd="0" presId="urn:microsoft.com/office/officeart/2018/5/layout/IconCircleLabelList"/>
    <dgm:cxn modelId="{48DB6778-03C3-4B48-9642-96D18ADC42CB}" type="presParOf" srcId="{51E66F66-C364-4A04-AE47-62DE0074EE54}" destId="{ADC5C965-F313-411B-83F5-FCF62527D388}" srcOrd="4" destOrd="0" presId="urn:microsoft.com/office/officeart/2018/5/layout/IconCircleLabelList"/>
    <dgm:cxn modelId="{EF201EE6-25C7-407C-90CC-BAE7BA1B85AD}" type="presParOf" srcId="{ADC5C965-F313-411B-83F5-FCF62527D388}" destId="{ED25C4D5-2671-43C1-B12D-24440C8AA433}" srcOrd="0" destOrd="0" presId="urn:microsoft.com/office/officeart/2018/5/layout/IconCircleLabelList"/>
    <dgm:cxn modelId="{4F89628D-4598-49AA-98A9-0C917548B307}" type="presParOf" srcId="{ADC5C965-F313-411B-83F5-FCF62527D388}" destId="{94322D0B-D481-4D88-A97D-CDB47B514E45}" srcOrd="1" destOrd="0" presId="urn:microsoft.com/office/officeart/2018/5/layout/IconCircleLabelList"/>
    <dgm:cxn modelId="{C3AB86DE-6C5E-44FF-A8AC-92447A925BC0}" type="presParOf" srcId="{ADC5C965-F313-411B-83F5-FCF62527D388}" destId="{A6A4FD9A-5F7A-4B5A-BE1D-6101ED2B243A}" srcOrd="2" destOrd="0" presId="urn:microsoft.com/office/officeart/2018/5/layout/IconCircleLabelList"/>
    <dgm:cxn modelId="{98F6D0C3-8430-49A0-9DD3-E36821566517}" type="presParOf" srcId="{ADC5C965-F313-411B-83F5-FCF62527D388}" destId="{34607A46-5866-4DA0-BD20-23B1D3D9E6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E953D3-8CEA-4532-80CC-7D7FAF8B5B90}">
      <dsp:nvSpPr>
        <dsp:cNvPr id="0" name=""/>
        <dsp:cNvSpPr/>
      </dsp:nvSpPr>
      <dsp:spPr>
        <a:xfrm>
          <a:off x="0" y="18320"/>
          <a:ext cx="5000124" cy="26395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Definition and importance of Deep Learning</a:t>
          </a:r>
        </a:p>
      </dsp:txBody>
      <dsp:txXfrm>
        <a:off x="128851" y="147171"/>
        <a:ext cx="4742422" cy="2381817"/>
      </dsp:txXfrm>
    </dsp:sp>
    <dsp:sp modelId="{3896AB45-4C06-4460-9D4B-5C2EA9E46B25}">
      <dsp:nvSpPr>
        <dsp:cNvPr id="0" name=""/>
        <dsp:cNvSpPr/>
      </dsp:nvSpPr>
      <dsp:spPr>
        <a:xfrm>
          <a:off x="0" y="2796080"/>
          <a:ext cx="5000124" cy="2639519"/>
        </a:xfrm>
        <a:prstGeom prst="round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Overview of course objectives and expectations</a:t>
          </a:r>
        </a:p>
      </dsp:txBody>
      <dsp:txXfrm>
        <a:off x="128851" y="2924931"/>
        <a:ext cx="4742422" cy="2381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569EE-10D9-4A30-BCCF-B7A79F3C52AF}">
      <dsp:nvSpPr>
        <dsp:cNvPr id="0" name=""/>
        <dsp:cNvSpPr/>
      </dsp:nvSpPr>
      <dsp:spPr>
        <a:xfrm>
          <a:off x="0" y="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F8C3AA5-95E6-4F08-92EE-3193825425AA}">
      <dsp:nvSpPr>
        <dsp:cNvPr id="0" name=""/>
        <dsp:cNvSpPr/>
      </dsp:nvSpPr>
      <dsp:spPr>
        <a:xfrm>
          <a:off x="0" y="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Focused on image classification techniques</a:t>
          </a:r>
        </a:p>
      </dsp:txBody>
      <dsp:txXfrm>
        <a:off x="0" y="0"/>
        <a:ext cx="5000124" cy="2726960"/>
      </dsp:txXfrm>
    </dsp:sp>
    <dsp:sp modelId="{6E8C3726-2317-4376-A2EE-F516FAB6EBE3}">
      <dsp:nvSpPr>
        <dsp:cNvPr id="0" name=""/>
        <dsp:cNvSpPr/>
      </dsp:nvSpPr>
      <dsp:spPr>
        <a:xfrm>
          <a:off x="0" y="2726960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6DA177-5C55-4B70-A145-5F01CE6CF370}">
      <dsp:nvSpPr>
        <dsp:cNvPr id="0" name=""/>
        <dsp:cNvSpPr/>
      </dsp:nvSpPr>
      <dsp:spPr>
        <a:xfrm>
          <a:off x="0" y="2726960"/>
          <a:ext cx="5000124" cy="2726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Assignment 01: Implemented an image classification model</a:t>
          </a:r>
        </a:p>
      </dsp:txBody>
      <dsp:txXfrm>
        <a:off x="0" y="2726960"/>
        <a:ext cx="5000124" cy="2726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D13B8-6E6B-4E9D-98E9-82BD64633401}">
      <dsp:nvSpPr>
        <dsp:cNvPr id="0" name=""/>
        <dsp:cNvSpPr/>
      </dsp:nvSpPr>
      <dsp:spPr>
        <a:xfrm>
          <a:off x="0" y="66810"/>
          <a:ext cx="5000124" cy="260686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Explored the fundamentals of neural networks</a:t>
          </a:r>
        </a:p>
      </dsp:txBody>
      <dsp:txXfrm>
        <a:off x="127257" y="194067"/>
        <a:ext cx="4745610" cy="2352355"/>
      </dsp:txXfrm>
    </dsp:sp>
    <dsp:sp modelId="{02ECF593-0298-49B0-A3C1-34EBFD8E8575}">
      <dsp:nvSpPr>
        <dsp:cNvPr id="0" name=""/>
        <dsp:cNvSpPr/>
      </dsp:nvSpPr>
      <dsp:spPr>
        <a:xfrm>
          <a:off x="0" y="2780239"/>
          <a:ext cx="5000124" cy="260686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Assignment: Created a visual representation of the Neural Network Zoo</a:t>
          </a:r>
        </a:p>
      </dsp:txBody>
      <dsp:txXfrm>
        <a:off x="127257" y="2907496"/>
        <a:ext cx="4745610" cy="2352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131201-7E95-487E-A2C9-A4D843029499}">
      <dsp:nvSpPr>
        <dsp:cNvPr id="0" name=""/>
        <dsp:cNvSpPr/>
      </dsp:nvSpPr>
      <dsp:spPr>
        <a:xfrm>
          <a:off x="0" y="681330"/>
          <a:ext cx="8195871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45D5AA-E36E-439F-8EF3-189BEE1DAFB0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AF502-7F30-4052-9F9D-98921E5BB0CE}">
      <dsp:nvSpPr>
        <dsp:cNvPr id="0" name=""/>
        <dsp:cNvSpPr/>
      </dsp:nvSpPr>
      <dsp:spPr>
        <a:xfrm>
          <a:off x="1452806" y="681330"/>
          <a:ext cx="6743064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Studied CNN architecture and applications</a:t>
          </a:r>
        </a:p>
      </dsp:txBody>
      <dsp:txXfrm>
        <a:off x="1452806" y="681330"/>
        <a:ext cx="6743064" cy="1257841"/>
      </dsp:txXfrm>
    </dsp:sp>
    <dsp:sp modelId="{B04CE7A3-8B0F-4F15-9294-D6C9BD7C74EC}">
      <dsp:nvSpPr>
        <dsp:cNvPr id="0" name=""/>
        <dsp:cNvSpPr/>
      </dsp:nvSpPr>
      <dsp:spPr>
        <a:xfrm>
          <a:off x="0" y="2253632"/>
          <a:ext cx="8195871" cy="12578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98EF43-67DD-4542-9808-2383C1DE1F06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9D7C7-29AB-455F-9058-BC33BFF803FD}">
      <dsp:nvSpPr>
        <dsp:cNvPr id="0" name=""/>
        <dsp:cNvSpPr/>
      </dsp:nvSpPr>
      <dsp:spPr>
        <a:xfrm>
          <a:off x="1452806" y="2253632"/>
          <a:ext cx="6743064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Assignment: Designed a presentation explaining CNNs for an 11-year-old audience</a:t>
          </a:r>
        </a:p>
      </dsp:txBody>
      <dsp:txXfrm>
        <a:off x="1452806" y="2253632"/>
        <a:ext cx="6743064" cy="12578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E6F46-465D-474F-884F-EE13564C5916}">
      <dsp:nvSpPr>
        <dsp:cNvPr id="0" name=""/>
        <dsp:cNvSpPr/>
      </dsp:nvSpPr>
      <dsp:spPr>
        <a:xfrm>
          <a:off x="0" y="356900"/>
          <a:ext cx="5000124" cy="23095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Explored the concept and applications of VAEs</a:t>
          </a:r>
        </a:p>
      </dsp:txBody>
      <dsp:txXfrm>
        <a:off x="112744" y="469644"/>
        <a:ext cx="4774636" cy="2084091"/>
      </dsp:txXfrm>
    </dsp:sp>
    <dsp:sp modelId="{C77266EA-9328-4C06-B657-1B38478E28E4}">
      <dsp:nvSpPr>
        <dsp:cNvPr id="0" name=""/>
        <dsp:cNvSpPr/>
      </dsp:nvSpPr>
      <dsp:spPr>
        <a:xfrm>
          <a:off x="0" y="2787440"/>
          <a:ext cx="5000124" cy="230957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No assignment for this module</a:t>
          </a:r>
        </a:p>
      </dsp:txBody>
      <dsp:txXfrm>
        <a:off x="112744" y="2900184"/>
        <a:ext cx="4774636" cy="20840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B0552-6975-4768-A520-642AEEEE6CFD}">
      <dsp:nvSpPr>
        <dsp:cNvPr id="0" name=""/>
        <dsp:cNvSpPr/>
      </dsp:nvSpPr>
      <dsp:spPr>
        <a:xfrm>
          <a:off x="0" y="2663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0E4ED4-7ADA-4411-A5CD-6563A1EDDD84}">
      <dsp:nvSpPr>
        <dsp:cNvPr id="0" name=""/>
        <dsp:cNvSpPr/>
      </dsp:nvSpPr>
      <dsp:spPr>
        <a:xfrm>
          <a:off x="0" y="2663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Module 08: Studied Generative Adversarial Networks</a:t>
          </a:r>
        </a:p>
      </dsp:txBody>
      <dsp:txXfrm>
        <a:off x="0" y="2663"/>
        <a:ext cx="5000124" cy="1816197"/>
      </dsp:txXfrm>
    </dsp:sp>
    <dsp:sp modelId="{3AA5F813-D7E4-4565-B8BD-06FC2A84BAA0}">
      <dsp:nvSpPr>
        <dsp:cNvPr id="0" name=""/>
        <dsp:cNvSpPr/>
      </dsp:nvSpPr>
      <dsp:spPr>
        <a:xfrm>
          <a:off x="0" y="1818861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DBFE02-6783-475A-B327-832844D6126D}">
      <dsp:nvSpPr>
        <dsp:cNvPr id="0" name=""/>
        <dsp:cNvSpPr/>
      </dsp:nvSpPr>
      <dsp:spPr>
        <a:xfrm>
          <a:off x="0" y="1818861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Module 09: Learned about Generative AI with Diffusion Models</a:t>
          </a:r>
        </a:p>
      </dsp:txBody>
      <dsp:txXfrm>
        <a:off x="0" y="1818861"/>
        <a:ext cx="5000124" cy="1816197"/>
      </dsp:txXfrm>
    </dsp:sp>
    <dsp:sp modelId="{44B265C2-0A7D-4EE5-9BDA-EEB65DFAE792}">
      <dsp:nvSpPr>
        <dsp:cNvPr id="0" name=""/>
        <dsp:cNvSpPr/>
      </dsp:nvSpPr>
      <dsp:spPr>
        <a:xfrm>
          <a:off x="0" y="3635058"/>
          <a:ext cx="5000124" cy="0"/>
        </a:xfrm>
        <a:prstGeom prst="line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6C8040-33FD-40D3-835D-41C471EC19EF}">
      <dsp:nvSpPr>
        <dsp:cNvPr id="0" name=""/>
        <dsp:cNvSpPr/>
      </dsp:nvSpPr>
      <dsp:spPr>
        <a:xfrm>
          <a:off x="0" y="3635058"/>
          <a:ext cx="5000124" cy="181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No assignments for these modules</a:t>
          </a:r>
        </a:p>
      </dsp:txBody>
      <dsp:txXfrm>
        <a:off x="0" y="3635058"/>
        <a:ext cx="5000124" cy="18161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95383-CFD8-4F27-82FA-8205F515E14A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513C7C-9ADE-4075-8FEA-966F1ACDFA14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82937-FBCC-4831-BCAD-88F2C6330B8D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Developed a student learning companion AI Agent</a:t>
          </a:r>
        </a:p>
      </dsp:txBody>
      <dsp:txXfrm>
        <a:off x="182935" y="3176402"/>
        <a:ext cx="3600000" cy="720000"/>
      </dsp:txXfrm>
    </dsp:sp>
    <dsp:sp modelId="{398AA599-4011-4EF6-BB92-0D823B864F14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A28271-42FA-40E8-AA7E-078210AD2CED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D25CB-4E6F-4A15-93DC-010B1A28011F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The agent assists students with coding and learning support</a:t>
          </a:r>
        </a:p>
      </dsp:txBody>
      <dsp:txXfrm>
        <a:off x="4412935" y="3176402"/>
        <a:ext cx="36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91D37-5856-45D5-A158-64FBE20C31E8}">
      <dsp:nvSpPr>
        <dsp:cNvPr id="0" name=""/>
        <dsp:cNvSpPr/>
      </dsp:nvSpPr>
      <dsp:spPr>
        <a:xfrm>
          <a:off x="518185" y="66765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5535A8-A1C7-4819-9EDC-56FF05364F38}">
      <dsp:nvSpPr>
        <dsp:cNvPr id="0" name=""/>
        <dsp:cNvSpPr/>
      </dsp:nvSpPr>
      <dsp:spPr>
        <a:xfrm>
          <a:off x="832623" y="98209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D63232-C00C-4406-99B0-8DFD11942486}">
      <dsp:nvSpPr>
        <dsp:cNvPr id="0" name=""/>
        <dsp:cNvSpPr/>
      </dsp:nvSpPr>
      <dsp:spPr>
        <a:xfrm>
          <a:off x="46529" y="2602652"/>
          <a:ext cx="24187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This portfolio reflects my comprehensive learning in Deep Learning</a:t>
          </a:r>
        </a:p>
      </dsp:txBody>
      <dsp:txXfrm>
        <a:off x="46529" y="2602652"/>
        <a:ext cx="2418750" cy="922500"/>
      </dsp:txXfrm>
    </dsp:sp>
    <dsp:sp modelId="{5CE905ED-FC12-493B-86FB-98F7B74906CA}">
      <dsp:nvSpPr>
        <dsp:cNvPr id="0" name=""/>
        <dsp:cNvSpPr/>
      </dsp:nvSpPr>
      <dsp:spPr>
        <a:xfrm>
          <a:off x="3360216" y="66765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DA0E12-7DE1-4E9B-8857-CC57DA7CD26A}">
      <dsp:nvSpPr>
        <dsp:cNvPr id="0" name=""/>
        <dsp:cNvSpPr/>
      </dsp:nvSpPr>
      <dsp:spPr>
        <a:xfrm>
          <a:off x="3674654" y="98209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CEDC7-7119-4481-BCA4-2E25BD3449CA}">
      <dsp:nvSpPr>
        <dsp:cNvPr id="0" name=""/>
        <dsp:cNvSpPr/>
      </dsp:nvSpPr>
      <dsp:spPr>
        <a:xfrm>
          <a:off x="2888560" y="2602652"/>
          <a:ext cx="24187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Key takeaways include practical assignments and conceptual understanding</a:t>
          </a:r>
        </a:p>
      </dsp:txBody>
      <dsp:txXfrm>
        <a:off x="2888560" y="2602652"/>
        <a:ext cx="2418750" cy="922500"/>
      </dsp:txXfrm>
    </dsp:sp>
    <dsp:sp modelId="{ED25C4D5-2671-43C1-B12D-24440C8AA433}">
      <dsp:nvSpPr>
        <dsp:cNvPr id="0" name=""/>
        <dsp:cNvSpPr/>
      </dsp:nvSpPr>
      <dsp:spPr>
        <a:xfrm>
          <a:off x="6202248" y="66765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322D0B-D481-4D88-A97D-CDB47B514E45}">
      <dsp:nvSpPr>
        <dsp:cNvPr id="0" name=""/>
        <dsp:cNvSpPr/>
      </dsp:nvSpPr>
      <dsp:spPr>
        <a:xfrm>
          <a:off x="6516685" y="98209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607A46-5866-4DA0-BD20-23B1D3D9E6D5}">
      <dsp:nvSpPr>
        <dsp:cNvPr id="0" name=""/>
        <dsp:cNvSpPr/>
      </dsp:nvSpPr>
      <dsp:spPr>
        <a:xfrm>
          <a:off x="5730591" y="2602652"/>
          <a:ext cx="2418750" cy="92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GitHub Repository:</a:t>
          </a:r>
          <a:r>
            <a:rPr lang="en-US" sz="1100" kern="1200">
              <a:hlinkClick xmlns:r="http://schemas.openxmlformats.org/officeDocument/2006/relationships" r:id="rId7"/>
            </a:rPr>
            <a:t>ChristianMp15/Deep_Learning_ITAI2376: Comprehensive portfolio that showcases my learning journey throughout the course.</a:t>
          </a:r>
          <a:endParaRPr lang="en-US" sz="1100" kern="1200"/>
        </a:p>
      </dsp:txBody>
      <dsp:txXfrm>
        <a:off x="5730591" y="2602652"/>
        <a:ext cx="2418750" cy="92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hristianMp15/Deep_Learning_ITAI2376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Christian Mpabuka</a:t>
            </a:r>
            <a:br>
              <a:rPr lang="en-US" sz="2200">
                <a:solidFill>
                  <a:srgbClr val="FFFFFF"/>
                </a:solidFill>
              </a:rPr>
            </a:br>
            <a:r>
              <a:rPr lang="en-US" sz="2200" b="1">
                <a:solidFill>
                  <a:srgbClr val="FFFFFF"/>
                </a:solidFill>
              </a:rPr>
              <a:t>ITAI 2376 Deep Learning in Artificial Intelligence</a:t>
            </a:r>
            <a:br>
              <a:rPr lang="en-US" sz="2200" b="1">
                <a:solidFill>
                  <a:srgbClr val="FFFFFF"/>
                </a:solidFill>
              </a:rPr>
            </a:br>
            <a:r>
              <a:rPr lang="en-US" sz="2200" b="1">
                <a:solidFill>
                  <a:srgbClr val="FFFFFF"/>
                </a:solidFill>
              </a:rPr>
              <a:t>Professor: Anna Devarakonda</a:t>
            </a:r>
            <a:br>
              <a:rPr lang="en-US" sz="2200">
                <a:solidFill>
                  <a:srgbClr val="FFFFFF"/>
                </a:solidFill>
              </a:rPr>
            </a:br>
            <a:r>
              <a:rPr lang="en-US" sz="2200">
                <a:solidFill>
                  <a:srgbClr val="FFFFFF"/>
                </a:solidFill>
              </a:rPr>
              <a:t>Final Exam 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en-US" sz="1700" dirty="0">
                <a:latin typeface="Aptos" panose="020B0004020202020204" pitchFamily="34" charset="0"/>
              </a:rPr>
              <a:t>A summary of my learning journey in ITAI2376</a:t>
            </a:r>
          </a:p>
          <a:p>
            <a:r>
              <a:rPr lang="en-US" sz="1700" dirty="0">
                <a:latin typeface="Aptos" panose="020B0004020202020204" pitchFamily="34" charset="0"/>
              </a:rPr>
              <a:t>GitHub Repository:</a:t>
            </a: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ChristianMp15/Deep_Learning_ITAI2376: Comprehensive portfolio that showcases my learning journey throughout the course.</a:t>
            </a:r>
            <a:endParaRPr lang="en-US" sz="1700" dirty="0">
              <a:latin typeface="Aptos" panose="020B00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6A24F0-2C8F-D141-B201-21F4212BDB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95255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200">
                <a:solidFill>
                  <a:srgbClr val="FFFFFF"/>
                </a:solidFill>
              </a:rPr>
              <a:t>Module 01: Introduction to Deep Learning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05203C-CE0F-33E2-2EDD-230696D88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822498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000">
                <a:solidFill>
                  <a:srgbClr val="FFFFFF"/>
                </a:solidFill>
              </a:rPr>
              <a:t>Module 02: Image Classification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644663-B6AD-5B51-75C5-25C878B943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461205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Module 03: Neural Network Basics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5E6E99-733C-BE50-A1A8-B17D5184C5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054255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1148631"/>
          </a:xfrm>
        </p:spPr>
        <p:txBody>
          <a:bodyPr anchor="ctr">
            <a:normAutofit/>
          </a:bodyPr>
          <a:lstStyle/>
          <a:p>
            <a:r>
              <a:rPr lang="en-US" sz="3200">
                <a:solidFill>
                  <a:srgbClr val="FFFFFF"/>
                </a:solidFill>
              </a:rPr>
              <a:t>Module 04: Convolutional Neural Networks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8C5F01-4EDC-0E12-7617-25CDE1F6CB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826613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Module 06: Transformers and Attention 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 dirty="0"/>
              <a:t>Learned about transformer models and attention mechanisms</a:t>
            </a:r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buNone/>
            </a:pPr>
            <a:endParaRPr lang="en-US" sz="1700" dirty="0"/>
          </a:p>
          <a:p>
            <a:r>
              <a:rPr lang="en-US" sz="1700" dirty="0"/>
              <a:t>No assignment for this module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2700">
                <a:solidFill>
                  <a:srgbClr val="FFFFFF"/>
                </a:solidFill>
              </a:rPr>
              <a:t>Module 07: Variational Autoencoders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70DD222-D6A7-4CA5-A3CC-6395A6C9DE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17049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200">
                <a:solidFill>
                  <a:srgbClr val="FFFFFF"/>
                </a:solidFill>
              </a:rPr>
              <a:t>Module 08 &amp; 09: GANs and Diffusion Models</a:t>
            </a:r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DD092B6-8696-6AB4-E5FF-2389B7EE3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4516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Module 13: AI Agent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E9EE89-79D1-5AB5-FEBE-8D00332319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52102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259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Office Theme</vt:lpstr>
      <vt:lpstr>Christian Mpabuka ITAI 2376 Deep Learning in Artificial Intelligence Professor: Anna Devarakonda Final Exam Portfolio</vt:lpstr>
      <vt:lpstr>Module 01: Introduction to Deep Learning</vt:lpstr>
      <vt:lpstr>Module 02: Image Classification</vt:lpstr>
      <vt:lpstr>Module 03: Neural Network Basics</vt:lpstr>
      <vt:lpstr>Module 04: Convolutional Neural Networks</vt:lpstr>
      <vt:lpstr>Module 06: Transformers and Attention Mechanisms</vt:lpstr>
      <vt:lpstr>Module 07: Variational Autoencoders</vt:lpstr>
      <vt:lpstr>Module 08 &amp; 09: GANs and Diffusion Models</vt:lpstr>
      <vt:lpstr>Module 13: AI Agent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christian.mpabuka-W212417630</cp:lastModifiedBy>
  <cp:revision>2</cp:revision>
  <dcterms:created xsi:type="dcterms:W3CDTF">2013-01-27T09:14:16Z</dcterms:created>
  <dcterms:modified xsi:type="dcterms:W3CDTF">2025-07-24T04:20:03Z</dcterms:modified>
  <cp:category/>
</cp:coreProperties>
</file>