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5"/>
    <p:restoredTop sz="86418"/>
  </p:normalViewPr>
  <p:slideViewPr>
    <p:cSldViewPr snapToGrid="0" snapToObjects="1">
      <p:cViewPr varScale="1">
        <p:scale>
          <a:sx n="85" d="100"/>
          <a:sy n="85" d="100"/>
        </p:scale>
        <p:origin x="176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50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EFD03-B2F4-4AAA-99D5-8A0842F23CE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97AF7AC-14E2-46E3-8374-12AE1B9A05AA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EQUELLA Institution</a:t>
          </a:r>
          <a:endParaRPr lang="en-AU" dirty="0"/>
        </a:p>
      </dgm:t>
    </dgm:pt>
    <dgm:pt modelId="{9F856622-092F-40A1-8F0E-452300DAA40F}" type="parTrans" cxnId="{F8A9EA7D-CBAA-4503-B192-29077B59E501}">
      <dgm:prSet/>
      <dgm:spPr/>
      <dgm:t>
        <a:bodyPr/>
        <a:lstStyle/>
        <a:p>
          <a:endParaRPr lang="en-AU"/>
        </a:p>
      </dgm:t>
    </dgm:pt>
    <dgm:pt modelId="{D346A7EE-536F-46E2-9458-FF119EBD4575}" type="sibTrans" cxnId="{F8A9EA7D-CBAA-4503-B192-29077B59E501}">
      <dgm:prSet/>
      <dgm:spPr/>
      <dgm:t>
        <a:bodyPr/>
        <a:lstStyle/>
        <a:p>
          <a:endParaRPr lang="en-AU"/>
        </a:p>
      </dgm:t>
    </dgm:pt>
    <dgm:pt modelId="{F5BC8DC0-5E7F-4624-BBE0-26AE8557DC0F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sz="1600" b="1" dirty="0" smtClean="0">
              <a:solidFill>
                <a:schemeClr val="bg2"/>
              </a:solidFill>
            </a:rPr>
            <a:t>Multiple Collections</a:t>
          </a:r>
          <a:endParaRPr lang="en-AU" sz="1600" b="1" dirty="0">
            <a:solidFill>
              <a:schemeClr val="bg2"/>
            </a:solidFill>
          </a:endParaRPr>
        </a:p>
      </dgm:t>
    </dgm:pt>
    <dgm:pt modelId="{6A8EC6DA-7F75-4F08-AFFC-6E3F49BF7004}" type="parTrans" cxnId="{C146C534-19A2-47E6-898F-8EC26291457B}">
      <dgm:prSet/>
      <dgm:spPr/>
      <dgm:t>
        <a:bodyPr/>
        <a:lstStyle/>
        <a:p>
          <a:endParaRPr lang="en-AU"/>
        </a:p>
      </dgm:t>
    </dgm:pt>
    <dgm:pt modelId="{14608360-65F3-4F1D-92B6-A8C9E4B349CE}" type="sibTrans" cxnId="{C146C534-19A2-47E6-898F-8EC26291457B}">
      <dgm:prSet/>
      <dgm:spPr/>
      <dgm:t>
        <a:bodyPr/>
        <a:lstStyle/>
        <a:p>
          <a:endParaRPr lang="en-AU"/>
        </a:p>
      </dgm:t>
    </dgm:pt>
    <dgm:pt modelId="{40776262-7921-43D6-A982-A3C55852DC02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>
              <a:solidFill>
                <a:schemeClr val="tx2">
                  <a:lumMod val="75000"/>
                </a:schemeClr>
              </a:solidFill>
            </a:rPr>
            <a:t>Collection</a:t>
          </a:r>
          <a:endParaRPr lang="en-AU" dirty="0">
            <a:solidFill>
              <a:schemeClr val="tx2">
                <a:lumMod val="75000"/>
              </a:schemeClr>
            </a:solidFill>
          </a:endParaRPr>
        </a:p>
      </dgm:t>
    </dgm:pt>
    <dgm:pt modelId="{DF0C7BB6-50E2-4020-836F-5A91264EFB4F}" type="parTrans" cxnId="{3430B6A0-250C-4111-AAAC-14BAB9F4BC2C}">
      <dgm:prSet/>
      <dgm:spPr/>
      <dgm:t>
        <a:bodyPr/>
        <a:lstStyle/>
        <a:p>
          <a:endParaRPr lang="en-AU"/>
        </a:p>
      </dgm:t>
    </dgm:pt>
    <dgm:pt modelId="{2423DABA-F2E1-472A-9A11-9F9DA0A4DDC8}" type="sibTrans" cxnId="{3430B6A0-250C-4111-AAAC-14BAB9F4BC2C}">
      <dgm:prSet/>
      <dgm:spPr/>
      <dgm:t>
        <a:bodyPr/>
        <a:lstStyle/>
        <a:p>
          <a:endParaRPr lang="en-AU"/>
        </a:p>
      </dgm:t>
    </dgm:pt>
    <dgm:pt modelId="{8E9C26F1-1249-42A3-80FF-1FA39DD3512C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Workflow</a:t>
          </a:r>
          <a:endParaRPr lang="en-AU" sz="1400" dirty="0"/>
        </a:p>
      </dgm:t>
    </dgm:pt>
    <dgm:pt modelId="{F9ED3122-F084-4789-AB8E-2A8A975AB694}" type="parTrans" cxnId="{4A405B6A-860E-47FE-9C48-095B4A05AFE6}">
      <dgm:prSet/>
      <dgm:spPr/>
      <dgm:t>
        <a:bodyPr/>
        <a:lstStyle/>
        <a:p>
          <a:endParaRPr lang="en-AU"/>
        </a:p>
      </dgm:t>
    </dgm:pt>
    <dgm:pt modelId="{37F5F78E-23C8-421D-9C02-619345C8168D}" type="sibTrans" cxnId="{4A405B6A-860E-47FE-9C48-095B4A05AFE6}">
      <dgm:prSet/>
      <dgm:spPr/>
      <dgm:t>
        <a:bodyPr/>
        <a:lstStyle/>
        <a:p>
          <a:endParaRPr lang="en-AU"/>
        </a:p>
      </dgm:t>
    </dgm:pt>
    <dgm:pt modelId="{A42C9624-1E21-4CF7-9B7B-1019DDDC8A92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dirty="0" smtClean="0"/>
            <a:t>Resources</a:t>
          </a:r>
          <a:endParaRPr lang="en-AU" dirty="0"/>
        </a:p>
      </dgm:t>
    </dgm:pt>
    <dgm:pt modelId="{3FD964D0-9C7E-43F6-AE39-7C9360141811}" type="parTrans" cxnId="{E7EDAE9A-9778-4FDC-8DBD-8342C2707273}">
      <dgm:prSet/>
      <dgm:spPr/>
      <dgm:t>
        <a:bodyPr/>
        <a:lstStyle/>
        <a:p>
          <a:endParaRPr lang="en-AU"/>
        </a:p>
      </dgm:t>
    </dgm:pt>
    <dgm:pt modelId="{4B748497-3A29-400F-A009-7098BC66F417}" type="sibTrans" cxnId="{E7EDAE9A-9778-4FDC-8DBD-8342C2707273}">
      <dgm:prSet/>
      <dgm:spPr/>
      <dgm:t>
        <a:bodyPr/>
        <a:lstStyle/>
        <a:p>
          <a:endParaRPr lang="en-AU"/>
        </a:p>
      </dgm:t>
    </dgm:pt>
    <dgm:pt modelId="{F5617CA4-ACC8-466D-A6D0-B0BBA49D4E36}">
      <dgm:prSet phldrT="[Text]" custT="1"/>
      <dgm:spPr/>
      <dgm:t>
        <a:bodyPr/>
        <a:lstStyle/>
        <a:p>
          <a:r>
            <a:rPr lang="en-AU" sz="1800" dirty="0" smtClean="0"/>
            <a:t>Content</a:t>
          </a:r>
          <a:endParaRPr lang="en-AU" sz="1800" dirty="0"/>
        </a:p>
      </dgm:t>
    </dgm:pt>
    <dgm:pt modelId="{78E2E324-2811-4056-B64C-EAC200D8C171}" type="parTrans" cxnId="{9BE7E8B7-E6EF-4587-AB3D-66D25A26BBD2}">
      <dgm:prSet/>
      <dgm:spPr/>
      <dgm:t>
        <a:bodyPr/>
        <a:lstStyle/>
        <a:p>
          <a:endParaRPr lang="en-AU"/>
        </a:p>
      </dgm:t>
    </dgm:pt>
    <dgm:pt modelId="{B5CBF87C-190F-4519-AE0D-A82F384BD2E8}" type="sibTrans" cxnId="{9BE7E8B7-E6EF-4587-AB3D-66D25A26BBD2}">
      <dgm:prSet/>
      <dgm:spPr/>
      <dgm:t>
        <a:bodyPr/>
        <a:lstStyle/>
        <a:p>
          <a:endParaRPr lang="en-AU"/>
        </a:p>
      </dgm:t>
    </dgm:pt>
    <dgm:pt modelId="{A529051C-E4E5-4D9E-A5B5-902022113A68}">
      <dgm:prSet phldrT="[Text]" custT="1"/>
      <dgm:spPr/>
      <dgm:t>
        <a:bodyPr/>
        <a:lstStyle/>
        <a:p>
          <a:r>
            <a:rPr lang="en-AU" sz="1800" dirty="0" smtClean="0"/>
            <a:t>Metadata</a:t>
          </a:r>
          <a:endParaRPr lang="en-AU" sz="1800" dirty="0"/>
        </a:p>
      </dgm:t>
    </dgm:pt>
    <dgm:pt modelId="{18A020CD-4EDA-445A-B88B-6154367CE14A}" type="parTrans" cxnId="{766EA77D-69BB-40A3-8D41-875A2283ACC9}">
      <dgm:prSet/>
      <dgm:spPr/>
      <dgm:t>
        <a:bodyPr/>
        <a:lstStyle/>
        <a:p>
          <a:endParaRPr lang="en-AU"/>
        </a:p>
      </dgm:t>
    </dgm:pt>
    <dgm:pt modelId="{7CF8B02F-5DFD-4532-A752-2155EA38C004}" type="sibTrans" cxnId="{766EA77D-69BB-40A3-8D41-875A2283ACC9}">
      <dgm:prSet/>
      <dgm:spPr/>
      <dgm:t>
        <a:bodyPr/>
        <a:lstStyle/>
        <a:p>
          <a:endParaRPr lang="en-AU"/>
        </a:p>
      </dgm:t>
    </dgm:pt>
    <dgm:pt modelId="{24116420-E3D1-4F86-94D1-E0819C936D1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AU" sz="1400" b="1" dirty="0" smtClean="0">
              <a:solidFill>
                <a:schemeClr val="bg2"/>
              </a:solidFill>
            </a:rPr>
            <a:t>Multiple Resources</a:t>
          </a:r>
          <a:endParaRPr lang="en-AU" sz="1400" b="1" dirty="0">
            <a:solidFill>
              <a:schemeClr val="bg2"/>
            </a:solidFill>
          </a:endParaRPr>
        </a:p>
      </dgm:t>
    </dgm:pt>
    <dgm:pt modelId="{F9F4C956-024B-4EC9-9795-3CF04E9F1DC7}" type="parTrans" cxnId="{0FAE7B4E-A0AC-4D5F-831D-E2446A250D6F}">
      <dgm:prSet/>
      <dgm:spPr/>
      <dgm:t>
        <a:bodyPr/>
        <a:lstStyle/>
        <a:p>
          <a:endParaRPr lang="en-AU"/>
        </a:p>
      </dgm:t>
    </dgm:pt>
    <dgm:pt modelId="{E2087969-C855-4734-9BDA-541948355325}" type="sibTrans" cxnId="{0FAE7B4E-A0AC-4D5F-831D-E2446A250D6F}">
      <dgm:prSet/>
      <dgm:spPr/>
      <dgm:t>
        <a:bodyPr/>
        <a:lstStyle/>
        <a:p>
          <a:endParaRPr lang="en-AU"/>
        </a:p>
      </dgm:t>
    </dgm:pt>
    <dgm:pt modelId="{27D8720F-1F53-4DD2-9F48-50335DFBB639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Contribution Wizard</a:t>
          </a:r>
          <a:endParaRPr lang="en-AU" sz="1400" dirty="0"/>
        </a:p>
      </dgm:t>
    </dgm:pt>
    <dgm:pt modelId="{1C56581F-3250-4EBC-B2E6-1AEF7707F581}" type="parTrans" cxnId="{A2B71010-27A8-4B20-9DAA-030FDCADBD1D}">
      <dgm:prSet/>
      <dgm:spPr/>
      <dgm:t>
        <a:bodyPr/>
        <a:lstStyle/>
        <a:p>
          <a:endParaRPr lang="en-AU"/>
        </a:p>
      </dgm:t>
    </dgm:pt>
    <dgm:pt modelId="{C327531E-B797-4198-A0F7-43D3A106D163}" type="sibTrans" cxnId="{A2B71010-27A8-4B20-9DAA-030FDCADBD1D}">
      <dgm:prSet/>
      <dgm:spPr/>
      <dgm:t>
        <a:bodyPr/>
        <a:lstStyle/>
        <a:p>
          <a:endParaRPr lang="en-AU"/>
        </a:p>
      </dgm:t>
    </dgm:pt>
    <dgm:pt modelId="{C8C8F046-6A17-40EF-9E34-20DEAC5E7823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Security</a:t>
          </a:r>
          <a:endParaRPr lang="en-AU" sz="1400" dirty="0"/>
        </a:p>
      </dgm:t>
    </dgm:pt>
    <dgm:pt modelId="{85F297D1-0CC7-4D5C-8F4B-66BC75B58CDE}" type="parTrans" cxnId="{1915EC73-68F2-4757-B2E2-23870A7E492E}">
      <dgm:prSet/>
      <dgm:spPr/>
      <dgm:t>
        <a:bodyPr/>
        <a:lstStyle/>
        <a:p>
          <a:endParaRPr lang="en-AU"/>
        </a:p>
      </dgm:t>
    </dgm:pt>
    <dgm:pt modelId="{9F58065D-982A-4532-9381-4C0FC855FC15}" type="sibTrans" cxnId="{1915EC73-68F2-4757-B2E2-23870A7E492E}">
      <dgm:prSet/>
      <dgm:spPr/>
      <dgm:t>
        <a:bodyPr/>
        <a:lstStyle/>
        <a:p>
          <a:endParaRPr lang="en-AU"/>
        </a:p>
      </dgm:t>
    </dgm:pt>
    <dgm:pt modelId="{AEFDEB24-E0A7-4523-A31F-E4E8736419D2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User Management</a:t>
          </a:r>
          <a:endParaRPr lang="en-AU" sz="1400" b="0" dirty="0"/>
        </a:p>
      </dgm:t>
    </dgm:pt>
    <dgm:pt modelId="{B97B99EB-13DA-4C42-AD1B-05D2B8CF4E3D}" type="parTrans" cxnId="{DB351102-D3B8-46CF-8E17-8D839681EA81}">
      <dgm:prSet/>
      <dgm:spPr/>
      <dgm:t>
        <a:bodyPr/>
        <a:lstStyle/>
        <a:p>
          <a:endParaRPr lang="en-AU"/>
        </a:p>
      </dgm:t>
    </dgm:pt>
    <dgm:pt modelId="{300CFF1D-C4C9-4859-A6DF-6D205A1ED936}" type="sibTrans" cxnId="{DB351102-D3B8-46CF-8E17-8D839681EA81}">
      <dgm:prSet/>
      <dgm:spPr/>
      <dgm:t>
        <a:bodyPr/>
        <a:lstStyle/>
        <a:p>
          <a:endParaRPr lang="en-AU"/>
        </a:p>
      </dgm:t>
    </dgm:pt>
    <dgm:pt modelId="{5D46DCCB-4432-459D-822C-B667A92F5979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Security</a:t>
          </a:r>
          <a:endParaRPr lang="en-AU" sz="1400" b="0" dirty="0"/>
        </a:p>
      </dgm:t>
    </dgm:pt>
    <dgm:pt modelId="{7AE9F3B6-9D9C-4284-BF41-B105B0061906}" type="parTrans" cxnId="{D2DBF5BC-330F-4DB0-8BF8-CD646BBAD948}">
      <dgm:prSet/>
      <dgm:spPr/>
      <dgm:t>
        <a:bodyPr/>
        <a:lstStyle/>
        <a:p>
          <a:endParaRPr lang="en-AU"/>
        </a:p>
      </dgm:t>
    </dgm:pt>
    <dgm:pt modelId="{1BF23BDE-B6BF-461A-A70A-EF07074E89F0}" type="sibTrans" cxnId="{D2DBF5BC-330F-4DB0-8BF8-CD646BBAD948}">
      <dgm:prSet/>
      <dgm:spPr/>
      <dgm:t>
        <a:bodyPr/>
        <a:lstStyle/>
        <a:p>
          <a:endParaRPr lang="en-AU"/>
        </a:p>
      </dgm:t>
    </dgm:pt>
    <dgm:pt modelId="{F0DA9E4C-C1B6-47E1-B985-2472C1261A8C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Unique URL</a:t>
          </a:r>
          <a:endParaRPr lang="en-AU" sz="1400" b="0" dirty="0"/>
        </a:p>
      </dgm:t>
    </dgm:pt>
    <dgm:pt modelId="{844817CE-3C2E-4483-8065-7FFFBD688824}" type="parTrans" cxnId="{3EA30FCB-5302-42E7-BBD3-09A5F6A9C4D6}">
      <dgm:prSet/>
      <dgm:spPr/>
      <dgm:t>
        <a:bodyPr/>
        <a:lstStyle/>
        <a:p>
          <a:endParaRPr lang="en-AU"/>
        </a:p>
      </dgm:t>
    </dgm:pt>
    <dgm:pt modelId="{DF1A2125-E762-4360-BC50-9AD896174166}" type="sibTrans" cxnId="{3EA30FCB-5302-42E7-BBD3-09A5F6A9C4D6}">
      <dgm:prSet/>
      <dgm:spPr/>
      <dgm:t>
        <a:bodyPr/>
        <a:lstStyle/>
        <a:p>
          <a:endParaRPr lang="en-AU"/>
        </a:p>
      </dgm:t>
    </dgm:pt>
    <dgm:pt modelId="{15A942A1-61D2-4890-A1C3-5267976E08E5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AU" sz="1400" b="0" dirty="0" smtClean="0"/>
            <a:t>Administration Console</a:t>
          </a:r>
          <a:endParaRPr lang="en-AU" sz="1400" b="0" dirty="0"/>
        </a:p>
      </dgm:t>
    </dgm:pt>
    <dgm:pt modelId="{7591C93C-E294-4107-9A04-FE9B5F90E862}" type="parTrans" cxnId="{DE99CC01-139D-4CF8-89F9-B2244F4D473D}">
      <dgm:prSet/>
      <dgm:spPr/>
      <dgm:t>
        <a:bodyPr/>
        <a:lstStyle/>
        <a:p>
          <a:endParaRPr lang="en-AU"/>
        </a:p>
      </dgm:t>
    </dgm:pt>
    <dgm:pt modelId="{E9F29D3A-5025-45BD-A838-7DD5609BB3F9}" type="sibTrans" cxnId="{DE99CC01-139D-4CF8-89F9-B2244F4D473D}">
      <dgm:prSet/>
      <dgm:spPr/>
      <dgm:t>
        <a:bodyPr/>
        <a:lstStyle/>
        <a:p>
          <a:endParaRPr lang="en-AU"/>
        </a:p>
      </dgm:t>
    </dgm:pt>
    <dgm:pt modelId="{04402EA5-ED6B-4329-828E-CDAC1DCB525D}">
      <dgm:prSet phldrT="[Text]" custT="1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AU" sz="1400" dirty="0" smtClean="0"/>
            <a:t>Metadata Schema</a:t>
          </a:r>
          <a:endParaRPr lang="en-AU" sz="1400" dirty="0"/>
        </a:p>
      </dgm:t>
    </dgm:pt>
    <dgm:pt modelId="{7B413F92-8C06-48C2-9E36-412E232BC926}" type="parTrans" cxnId="{699A940F-3BEA-4F30-840E-4CAF72C24BCA}">
      <dgm:prSet/>
      <dgm:spPr/>
      <dgm:t>
        <a:bodyPr/>
        <a:lstStyle/>
        <a:p>
          <a:endParaRPr lang="en-AU"/>
        </a:p>
      </dgm:t>
    </dgm:pt>
    <dgm:pt modelId="{1BB582E3-D297-4610-8211-DE3E823A938B}" type="sibTrans" cxnId="{699A940F-3BEA-4F30-840E-4CAF72C24BCA}">
      <dgm:prSet/>
      <dgm:spPr/>
      <dgm:t>
        <a:bodyPr/>
        <a:lstStyle/>
        <a:p>
          <a:endParaRPr lang="en-AU"/>
        </a:p>
      </dgm:t>
    </dgm:pt>
    <dgm:pt modelId="{086A883F-70C1-46F1-8558-41471AAF524C}" type="pres">
      <dgm:prSet presAssocID="{696EFD03-B2F4-4AAA-99D5-8A0842F23CE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D701025F-45FC-459C-A682-799F923390E0}" type="pres">
      <dgm:prSet presAssocID="{696EFD03-B2F4-4AAA-99D5-8A0842F23CE3}" presName="outerBox" presStyleCnt="0"/>
      <dgm:spPr/>
    </dgm:pt>
    <dgm:pt modelId="{C7488A86-F35F-499E-AB7E-FE2BC94D5E04}" type="pres">
      <dgm:prSet presAssocID="{696EFD03-B2F4-4AAA-99D5-8A0842F23CE3}" presName="outerBoxParent" presStyleLbl="node1" presStyleIdx="0" presStyleCnt="3" custLinFactNeighborX="769"/>
      <dgm:spPr/>
      <dgm:t>
        <a:bodyPr/>
        <a:lstStyle/>
        <a:p>
          <a:endParaRPr lang="en-AU"/>
        </a:p>
      </dgm:t>
    </dgm:pt>
    <dgm:pt modelId="{FF67D555-6F4F-480C-A9AC-A4FEC1D52374}" type="pres">
      <dgm:prSet presAssocID="{696EFD03-B2F4-4AAA-99D5-8A0842F23CE3}" presName="outerBoxChildren" presStyleCnt="0"/>
      <dgm:spPr/>
    </dgm:pt>
    <dgm:pt modelId="{5D12D19A-911A-46EC-A97D-3803DE9C15FB}" type="pres">
      <dgm:prSet presAssocID="{AEFDEB24-E0A7-4523-A31F-E4E8736419D2}" presName="oChild" presStyleLbl="fgAcc1" presStyleIdx="0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20FE68B-D486-4D7C-88B7-93E9C7D23516}" type="pres">
      <dgm:prSet presAssocID="{300CFF1D-C4C9-4859-A6DF-6D205A1ED936}" presName="outerSibTrans" presStyleCnt="0"/>
      <dgm:spPr/>
    </dgm:pt>
    <dgm:pt modelId="{51AA9400-9B7E-4E47-8F30-F2B93D004269}" type="pres">
      <dgm:prSet presAssocID="{5D46DCCB-4432-459D-822C-B667A92F5979}" presName="oChild" presStyleLbl="fgAcc1" presStyleIdx="1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1E59C40-20A7-4060-A2CB-BD32C7C48205}" type="pres">
      <dgm:prSet presAssocID="{1BF23BDE-B6BF-461A-A70A-EF07074E89F0}" presName="outerSibTrans" presStyleCnt="0"/>
      <dgm:spPr/>
    </dgm:pt>
    <dgm:pt modelId="{791E17CA-A49E-43C6-89BD-99FEE7A082B5}" type="pres">
      <dgm:prSet presAssocID="{F0DA9E4C-C1B6-47E1-B985-2472C1261A8C}" presName="oChild" presStyleLbl="fgAcc1" presStyleIdx="2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6E126AF-6A60-4F01-9545-336423A396AC}" type="pres">
      <dgm:prSet presAssocID="{DF1A2125-E762-4360-BC50-9AD896174166}" presName="outerSibTrans" presStyleCnt="0"/>
      <dgm:spPr/>
    </dgm:pt>
    <dgm:pt modelId="{4DBC0190-376E-469E-AB2C-74AC0438CC29}" type="pres">
      <dgm:prSet presAssocID="{15A942A1-61D2-4890-A1C3-5267976E08E5}" presName="oChild" presStyleLbl="fgAcc1" presStyleIdx="3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977050C-8B80-4EA3-A453-2FF3BEBE6795}" type="pres">
      <dgm:prSet presAssocID="{E9F29D3A-5025-45BD-A838-7DD5609BB3F9}" presName="outerSibTrans" presStyleCnt="0"/>
      <dgm:spPr/>
    </dgm:pt>
    <dgm:pt modelId="{2EBDAD46-95E9-4F5E-85D5-17204FDFA529}" type="pres">
      <dgm:prSet presAssocID="{F5BC8DC0-5E7F-4624-BBE0-26AE8557DC0F}" presName="oChild" presStyleLbl="fgAcc1" presStyleIdx="4" presStyleCnt="12" custScaleX="112821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4664742-1C64-457E-BD8B-E5BB774AE56E}" type="pres">
      <dgm:prSet presAssocID="{696EFD03-B2F4-4AAA-99D5-8A0842F23CE3}" presName="middleBox" presStyleCnt="0"/>
      <dgm:spPr/>
    </dgm:pt>
    <dgm:pt modelId="{E15362AA-38BA-4329-90F6-DC708F5FA7E0}" type="pres">
      <dgm:prSet presAssocID="{696EFD03-B2F4-4AAA-99D5-8A0842F23CE3}" presName="middleBoxParent" presStyleLbl="node1" presStyleIdx="1" presStyleCnt="3" custLinFactNeighborX="1452" custLinFactNeighborY="0"/>
      <dgm:spPr/>
      <dgm:t>
        <a:bodyPr/>
        <a:lstStyle/>
        <a:p>
          <a:endParaRPr lang="en-AU"/>
        </a:p>
      </dgm:t>
    </dgm:pt>
    <dgm:pt modelId="{C777B4B2-8796-4998-97CA-31292E84B9B2}" type="pres">
      <dgm:prSet presAssocID="{696EFD03-B2F4-4AAA-99D5-8A0842F23CE3}" presName="middleBoxChildren" presStyleCnt="0"/>
      <dgm:spPr/>
    </dgm:pt>
    <dgm:pt modelId="{F72FFDD7-D68C-431A-B749-94FB8A508B6B}" type="pres">
      <dgm:prSet presAssocID="{27D8720F-1F53-4DD2-9F48-50335DFBB639}" presName="mChild" presStyleLbl="fgAcc1" presStyleIdx="5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9ABC088-9264-4C95-BC7F-901A2BAC02A7}" type="pres">
      <dgm:prSet presAssocID="{C327531E-B797-4198-A0F7-43D3A106D163}" presName="middleSibTrans" presStyleCnt="0"/>
      <dgm:spPr/>
    </dgm:pt>
    <dgm:pt modelId="{C3126538-CB37-4980-B228-1C85126B0052}" type="pres">
      <dgm:prSet presAssocID="{04402EA5-ED6B-4329-828E-CDAC1DCB525D}" presName="mChild" presStyleLbl="fgAcc1" presStyleIdx="6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4F5374C-5F74-4CAE-B195-BD763AB06639}" type="pres">
      <dgm:prSet presAssocID="{1BB582E3-D297-4610-8211-DE3E823A938B}" presName="middleSibTrans" presStyleCnt="0"/>
      <dgm:spPr/>
    </dgm:pt>
    <dgm:pt modelId="{38C7164E-7267-474C-9906-F30C924CE648}" type="pres">
      <dgm:prSet presAssocID="{8E9C26F1-1249-42A3-80FF-1FA39DD3512C}" presName="mChild" presStyleLbl="fgAcc1" presStyleIdx="7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9CAADCC-9971-4EBA-9807-864E0788B2EA}" type="pres">
      <dgm:prSet presAssocID="{37F5F78E-23C8-421D-9C02-619345C8168D}" presName="middleSibTrans" presStyleCnt="0"/>
      <dgm:spPr/>
    </dgm:pt>
    <dgm:pt modelId="{D3E20646-05C1-4261-A8F6-12706BE4B17E}" type="pres">
      <dgm:prSet presAssocID="{C8C8F046-6A17-40EF-9E34-20DEAC5E7823}" presName="mChild" presStyleLbl="fgAcc1" presStyleIdx="8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57338D4-82C2-4D07-A886-9D48AD8CC039}" type="pres">
      <dgm:prSet presAssocID="{9F58065D-982A-4532-9381-4C0FC855FC15}" presName="middleSibTrans" presStyleCnt="0"/>
      <dgm:spPr/>
    </dgm:pt>
    <dgm:pt modelId="{9F735823-D5EC-41BF-8EA4-2F7D31C7973D}" type="pres">
      <dgm:prSet presAssocID="{24116420-E3D1-4F86-94D1-E0819C936D17}" presName="mChild" presStyleLbl="fgAcc1" presStyleIdx="9" presStyleCnt="12" custScaleX="160485" custScaleY="160485" custLinFactNeighborX="3951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AFAFA6F-E65E-49F8-8959-11319B882E07}" type="pres">
      <dgm:prSet presAssocID="{696EFD03-B2F4-4AAA-99D5-8A0842F23CE3}" presName="centerBox" presStyleCnt="0"/>
      <dgm:spPr/>
    </dgm:pt>
    <dgm:pt modelId="{110C1D8E-1D48-412D-B73B-53D4DFF2698B}" type="pres">
      <dgm:prSet presAssocID="{696EFD03-B2F4-4AAA-99D5-8A0842F23CE3}" presName="centerBoxParent" presStyleLbl="node1" presStyleIdx="2" presStyleCnt="3" custScaleX="83440" custLinFactNeighborX="13411"/>
      <dgm:spPr/>
      <dgm:t>
        <a:bodyPr/>
        <a:lstStyle/>
        <a:p>
          <a:endParaRPr lang="en-AU"/>
        </a:p>
      </dgm:t>
    </dgm:pt>
    <dgm:pt modelId="{81F18474-D386-4159-9AF7-1D462E1CAE9C}" type="pres">
      <dgm:prSet presAssocID="{696EFD03-B2F4-4AAA-99D5-8A0842F23CE3}" presName="centerBoxChildren" presStyleCnt="0"/>
      <dgm:spPr/>
    </dgm:pt>
    <dgm:pt modelId="{8F48BAC7-2863-41E8-8BEE-6D102F300882}" type="pres">
      <dgm:prSet presAssocID="{F5617CA4-ACC8-466D-A6D0-B0BBA49D4E36}" presName="cChild" presStyleLbl="fgAcc1" presStyleIdx="10" presStyleCnt="12" custScaleX="42016" custLinFactX="20364" custLinFactNeighborX="1000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8DF5199-7159-4471-9EBE-71DF6D682F7E}" type="pres">
      <dgm:prSet presAssocID="{B5CBF87C-190F-4519-AE0D-A82F384BD2E8}" presName="centerSibTrans" presStyleCnt="0"/>
      <dgm:spPr/>
    </dgm:pt>
    <dgm:pt modelId="{ABE1C84B-FAA4-43E0-ACE9-1E61FFE31CFA}" type="pres">
      <dgm:prSet presAssocID="{A529051C-E4E5-4D9E-A5B5-902022113A68}" presName="cChild" presStyleLbl="fgAcc1" presStyleIdx="11" presStyleCnt="12" custScaleX="37253" custLinFactX="20364" custLinFactNeighborX="10000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99A940F-3BEA-4F30-840E-4CAF72C24BCA}" srcId="{40776262-7921-43D6-A982-A3C55852DC02}" destId="{04402EA5-ED6B-4329-828E-CDAC1DCB525D}" srcOrd="1" destOrd="0" parTransId="{7B413F92-8C06-48C2-9E36-412E232BC926}" sibTransId="{1BB582E3-D297-4610-8211-DE3E823A938B}"/>
    <dgm:cxn modelId="{3CBC5C67-8655-784F-BC59-CF341C56C969}" type="presOf" srcId="{A529051C-E4E5-4D9E-A5B5-902022113A68}" destId="{ABE1C84B-FAA4-43E0-ACE9-1E61FFE31CFA}" srcOrd="0" destOrd="0" presId="urn:microsoft.com/office/officeart/2005/8/layout/target2"/>
    <dgm:cxn modelId="{0FAE7B4E-A0AC-4D5F-831D-E2446A250D6F}" srcId="{40776262-7921-43D6-A982-A3C55852DC02}" destId="{24116420-E3D1-4F86-94D1-E0819C936D17}" srcOrd="4" destOrd="0" parTransId="{F9F4C956-024B-4EC9-9795-3CF04E9F1DC7}" sibTransId="{E2087969-C855-4734-9BDA-541948355325}"/>
    <dgm:cxn modelId="{F8A9EA7D-CBAA-4503-B192-29077B59E501}" srcId="{696EFD03-B2F4-4AAA-99D5-8A0842F23CE3}" destId="{497AF7AC-14E2-46E3-8374-12AE1B9A05AA}" srcOrd="0" destOrd="0" parTransId="{9F856622-092F-40A1-8F0E-452300DAA40F}" sibTransId="{D346A7EE-536F-46E2-9458-FF119EBD4575}"/>
    <dgm:cxn modelId="{803E797D-4AA4-FF4B-85A3-81C92B1A7590}" type="presOf" srcId="{27D8720F-1F53-4DD2-9F48-50335DFBB639}" destId="{F72FFDD7-D68C-431A-B749-94FB8A508B6B}" srcOrd="0" destOrd="0" presId="urn:microsoft.com/office/officeart/2005/8/layout/target2"/>
    <dgm:cxn modelId="{542A3917-8A3D-CA44-A018-2025C6EFD508}" type="presOf" srcId="{696EFD03-B2F4-4AAA-99D5-8A0842F23CE3}" destId="{086A883F-70C1-46F1-8558-41471AAF524C}" srcOrd="0" destOrd="0" presId="urn:microsoft.com/office/officeart/2005/8/layout/target2"/>
    <dgm:cxn modelId="{E7EDAE9A-9778-4FDC-8DBD-8342C2707273}" srcId="{696EFD03-B2F4-4AAA-99D5-8A0842F23CE3}" destId="{A42C9624-1E21-4CF7-9B7B-1019DDDC8A92}" srcOrd="2" destOrd="0" parTransId="{3FD964D0-9C7E-43F6-AE39-7C9360141811}" sibTransId="{4B748497-3A29-400F-A009-7098BC66F417}"/>
    <dgm:cxn modelId="{6CDC2944-9459-3240-97D7-0849505BE267}" type="presOf" srcId="{AEFDEB24-E0A7-4523-A31F-E4E8736419D2}" destId="{5D12D19A-911A-46EC-A97D-3803DE9C15FB}" srcOrd="0" destOrd="0" presId="urn:microsoft.com/office/officeart/2005/8/layout/target2"/>
    <dgm:cxn modelId="{58A3B42A-334D-8E4C-AB36-1DDA0C376474}" type="presOf" srcId="{15A942A1-61D2-4890-A1C3-5267976E08E5}" destId="{4DBC0190-376E-469E-AB2C-74AC0438CC29}" srcOrd="0" destOrd="0" presId="urn:microsoft.com/office/officeart/2005/8/layout/target2"/>
    <dgm:cxn modelId="{DE99CC01-139D-4CF8-89F9-B2244F4D473D}" srcId="{497AF7AC-14E2-46E3-8374-12AE1B9A05AA}" destId="{15A942A1-61D2-4890-A1C3-5267976E08E5}" srcOrd="3" destOrd="0" parTransId="{7591C93C-E294-4107-9A04-FE9B5F90E862}" sibTransId="{E9F29D3A-5025-45BD-A838-7DD5609BB3F9}"/>
    <dgm:cxn modelId="{8C6DF503-C8F9-8A41-9DE0-75C8F02D61C9}" type="presOf" srcId="{5D46DCCB-4432-459D-822C-B667A92F5979}" destId="{51AA9400-9B7E-4E47-8F30-F2B93D004269}" srcOrd="0" destOrd="0" presId="urn:microsoft.com/office/officeart/2005/8/layout/target2"/>
    <dgm:cxn modelId="{1872DD99-1792-3948-8A1C-45DE1D6D9EED}" type="presOf" srcId="{A42C9624-1E21-4CF7-9B7B-1019DDDC8A92}" destId="{110C1D8E-1D48-412D-B73B-53D4DFF2698B}" srcOrd="0" destOrd="0" presId="urn:microsoft.com/office/officeart/2005/8/layout/target2"/>
    <dgm:cxn modelId="{9BE7E8B7-E6EF-4587-AB3D-66D25A26BBD2}" srcId="{A42C9624-1E21-4CF7-9B7B-1019DDDC8A92}" destId="{F5617CA4-ACC8-466D-A6D0-B0BBA49D4E36}" srcOrd="0" destOrd="0" parTransId="{78E2E324-2811-4056-B64C-EAC200D8C171}" sibTransId="{B5CBF87C-190F-4519-AE0D-A82F384BD2E8}"/>
    <dgm:cxn modelId="{2E57CF83-DD55-864C-A979-F043510F1C0B}" type="presOf" srcId="{04402EA5-ED6B-4329-828E-CDAC1DCB525D}" destId="{C3126538-CB37-4980-B228-1C85126B0052}" srcOrd="0" destOrd="0" presId="urn:microsoft.com/office/officeart/2005/8/layout/target2"/>
    <dgm:cxn modelId="{DB351102-D3B8-46CF-8E17-8D839681EA81}" srcId="{497AF7AC-14E2-46E3-8374-12AE1B9A05AA}" destId="{AEFDEB24-E0A7-4523-A31F-E4E8736419D2}" srcOrd="0" destOrd="0" parTransId="{B97B99EB-13DA-4C42-AD1B-05D2B8CF4E3D}" sibTransId="{300CFF1D-C4C9-4859-A6DF-6D205A1ED936}"/>
    <dgm:cxn modelId="{BA7E4DFD-2D71-8E45-AC97-D8FF376FABBA}" type="presOf" srcId="{F5617CA4-ACC8-466D-A6D0-B0BBA49D4E36}" destId="{8F48BAC7-2863-41E8-8BEE-6D102F300882}" srcOrd="0" destOrd="0" presId="urn:microsoft.com/office/officeart/2005/8/layout/target2"/>
    <dgm:cxn modelId="{3EA30FCB-5302-42E7-BBD3-09A5F6A9C4D6}" srcId="{497AF7AC-14E2-46E3-8374-12AE1B9A05AA}" destId="{F0DA9E4C-C1B6-47E1-B985-2472C1261A8C}" srcOrd="2" destOrd="0" parTransId="{844817CE-3C2E-4483-8065-7FFFBD688824}" sibTransId="{DF1A2125-E762-4360-BC50-9AD896174166}"/>
    <dgm:cxn modelId="{0F31BDC2-114B-3544-9795-D26228BA6093}" type="presOf" srcId="{F5BC8DC0-5E7F-4624-BBE0-26AE8557DC0F}" destId="{2EBDAD46-95E9-4F5E-85D5-17204FDFA529}" srcOrd="0" destOrd="0" presId="urn:microsoft.com/office/officeart/2005/8/layout/target2"/>
    <dgm:cxn modelId="{D2D85ED2-F362-FB49-95D9-3F6E187B08CF}" type="presOf" srcId="{8E9C26F1-1249-42A3-80FF-1FA39DD3512C}" destId="{38C7164E-7267-474C-9906-F30C924CE648}" srcOrd="0" destOrd="0" presId="urn:microsoft.com/office/officeart/2005/8/layout/target2"/>
    <dgm:cxn modelId="{7AAFF78C-8CF3-4D4B-89E4-F2B495BEF181}" type="presOf" srcId="{24116420-E3D1-4F86-94D1-E0819C936D17}" destId="{9F735823-D5EC-41BF-8EA4-2F7D31C7973D}" srcOrd="0" destOrd="0" presId="urn:microsoft.com/office/officeart/2005/8/layout/target2"/>
    <dgm:cxn modelId="{C146C534-19A2-47E6-898F-8EC26291457B}" srcId="{497AF7AC-14E2-46E3-8374-12AE1B9A05AA}" destId="{F5BC8DC0-5E7F-4624-BBE0-26AE8557DC0F}" srcOrd="4" destOrd="0" parTransId="{6A8EC6DA-7F75-4F08-AFFC-6E3F49BF7004}" sibTransId="{14608360-65F3-4F1D-92B6-A8C9E4B349CE}"/>
    <dgm:cxn modelId="{3DA38AAA-DE10-5E41-B852-000CA50FCA73}" type="presOf" srcId="{F0DA9E4C-C1B6-47E1-B985-2472C1261A8C}" destId="{791E17CA-A49E-43C6-89BD-99FEE7A082B5}" srcOrd="0" destOrd="0" presId="urn:microsoft.com/office/officeart/2005/8/layout/target2"/>
    <dgm:cxn modelId="{B50CB3D1-6BCD-2845-8A50-AD0191D0F4B8}" type="presOf" srcId="{40776262-7921-43D6-A982-A3C55852DC02}" destId="{E15362AA-38BA-4329-90F6-DC708F5FA7E0}" srcOrd="0" destOrd="0" presId="urn:microsoft.com/office/officeart/2005/8/layout/target2"/>
    <dgm:cxn modelId="{E831C112-0E34-5046-BE6A-211BC1114501}" type="presOf" srcId="{C8C8F046-6A17-40EF-9E34-20DEAC5E7823}" destId="{D3E20646-05C1-4261-A8F6-12706BE4B17E}" srcOrd="0" destOrd="0" presId="urn:microsoft.com/office/officeart/2005/8/layout/target2"/>
    <dgm:cxn modelId="{4A405B6A-860E-47FE-9C48-095B4A05AFE6}" srcId="{40776262-7921-43D6-A982-A3C55852DC02}" destId="{8E9C26F1-1249-42A3-80FF-1FA39DD3512C}" srcOrd="2" destOrd="0" parTransId="{F9ED3122-F084-4789-AB8E-2A8A975AB694}" sibTransId="{37F5F78E-23C8-421D-9C02-619345C8168D}"/>
    <dgm:cxn modelId="{9EBF4E63-7346-9D4E-AD05-76F465333D20}" type="presOf" srcId="{497AF7AC-14E2-46E3-8374-12AE1B9A05AA}" destId="{C7488A86-F35F-499E-AB7E-FE2BC94D5E04}" srcOrd="0" destOrd="0" presId="urn:microsoft.com/office/officeart/2005/8/layout/target2"/>
    <dgm:cxn modelId="{D2DBF5BC-330F-4DB0-8BF8-CD646BBAD948}" srcId="{497AF7AC-14E2-46E3-8374-12AE1B9A05AA}" destId="{5D46DCCB-4432-459D-822C-B667A92F5979}" srcOrd="1" destOrd="0" parTransId="{7AE9F3B6-9D9C-4284-BF41-B105B0061906}" sibTransId="{1BF23BDE-B6BF-461A-A70A-EF07074E89F0}"/>
    <dgm:cxn modelId="{1915EC73-68F2-4757-B2E2-23870A7E492E}" srcId="{40776262-7921-43D6-A982-A3C55852DC02}" destId="{C8C8F046-6A17-40EF-9E34-20DEAC5E7823}" srcOrd="3" destOrd="0" parTransId="{85F297D1-0CC7-4D5C-8F4B-66BC75B58CDE}" sibTransId="{9F58065D-982A-4532-9381-4C0FC855FC15}"/>
    <dgm:cxn modelId="{766EA77D-69BB-40A3-8D41-875A2283ACC9}" srcId="{A42C9624-1E21-4CF7-9B7B-1019DDDC8A92}" destId="{A529051C-E4E5-4D9E-A5B5-902022113A68}" srcOrd="1" destOrd="0" parTransId="{18A020CD-4EDA-445A-B88B-6154367CE14A}" sibTransId="{7CF8B02F-5DFD-4532-A752-2155EA38C004}"/>
    <dgm:cxn modelId="{3430B6A0-250C-4111-AAAC-14BAB9F4BC2C}" srcId="{696EFD03-B2F4-4AAA-99D5-8A0842F23CE3}" destId="{40776262-7921-43D6-A982-A3C55852DC02}" srcOrd="1" destOrd="0" parTransId="{DF0C7BB6-50E2-4020-836F-5A91264EFB4F}" sibTransId="{2423DABA-F2E1-472A-9A11-9F9DA0A4DDC8}"/>
    <dgm:cxn modelId="{A2B71010-27A8-4B20-9DAA-030FDCADBD1D}" srcId="{40776262-7921-43D6-A982-A3C55852DC02}" destId="{27D8720F-1F53-4DD2-9F48-50335DFBB639}" srcOrd="0" destOrd="0" parTransId="{1C56581F-3250-4EBC-B2E6-1AEF7707F581}" sibTransId="{C327531E-B797-4198-A0F7-43D3A106D163}"/>
    <dgm:cxn modelId="{C9C611FC-8402-A042-BDE8-7B033E4286DF}" type="presParOf" srcId="{086A883F-70C1-46F1-8558-41471AAF524C}" destId="{D701025F-45FC-459C-A682-799F923390E0}" srcOrd="0" destOrd="0" presId="urn:microsoft.com/office/officeart/2005/8/layout/target2"/>
    <dgm:cxn modelId="{8AEBF4EC-147A-C047-BCEB-64414906EBC2}" type="presParOf" srcId="{D701025F-45FC-459C-A682-799F923390E0}" destId="{C7488A86-F35F-499E-AB7E-FE2BC94D5E04}" srcOrd="0" destOrd="0" presId="urn:microsoft.com/office/officeart/2005/8/layout/target2"/>
    <dgm:cxn modelId="{A693A9D7-9B18-3B40-8142-991DC00BF314}" type="presParOf" srcId="{D701025F-45FC-459C-A682-799F923390E0}" destId="{FF67D555-6F4F-480C-A9AC-A4FEC1D52374}" srcOrd="1" destOrd="0" presId="urn:microsoft.com/office/officeart/2005/8/layout/target2"/>
    <dgm:cxn modelId="{067CD194-FC03-AD4B-A83C-457F67435CE3}" type="presParOf" srcId="{FF67D555-6F4F-480C-A9AC-A4FEC1D52374}" destId="{5D12D19A-911A-46EC-A97D-3803DE9C15FB}" srcOrd="0" destOrd="0" presId="urn:microsoft.com/office/officeart/2005/8/layout/target2"/>
    <dgm:cxn modelId="{09A02488-2D3F-9E4C-A85E-1BC5F5030389}" type="presParOf" srcId="{FF67D555-6F4F-480C-A9AC-A4FEC1D52374}" destId="{120FE68B-D486-4D7C-88B7-93E9C7D23516}" srcOrd="1" destOrd="0" presId="urn:microsoft.com/office/officeart/2005/8/layout/target2"/>
    <dgm:cxn modelId="{A3F9BC37-A32E-C443-803A-6D5A17924DA1}" type="presParOf" srcId="{FF67D555-6F4F-480C-A9AC-A4FEC1D52374}" destId="{51AA9400-9B7E-4E47-8F30-F2B93D004269}" srcOrd="2" destOrd="0" presId="urn:microsoft.com/office/officeart/2005/8/layout/target2"/>
    <dgm:cxn modelId="{C6A78343-33D0-874E-8CD3-9BDFCDD9FD1F}" type="presParOf" srcId="{FF67D555-6F4F-480C-A9AC-A4FEC1D52374}" destId="{81E59C40-20A7-4060-A2CB-BD32C7C48205}" srcOrd="3" destOrd="0" presId="urn:microsoft.com/office/officeart/2005/8/layout/target2"/>
    <dgm:cxn modelId="{A5695BC2-1DF9-464B-AC74-A2DC2E73592A}" type="presParOf" srcId="{FF67D555-6F4F-480C-A9AC-A4FEC1D52374}" destId="{791E17CA-A49E-43C6-89BD-99FEE7A082B5}" srcOrd="4" destOrd="0" presId="urn:microsoft.com/office/officeart/2005/8/layout/target2"/>
    <dgm:cxn modelId="{69AB74B8-B2BD-EA40-B097-670EA95E389E}" type="presParOf" srcId="{FF67D555-6F4F-480C-A9AC-A4FEC1D52374}" destId="{16E126AF-6A60-4F01-9545-336423A396AC}" srcOrd="5" destOrd="0" presId="urn:microsoft.com/office/officeart/2005/8/layout/target2"/>
    <dgm:cxn modelId="{394B39CE-C96E-0F4D-867B-7548A9DE6BFA}" type="presParOf" srcId="{FF67D555-6F4F-480C-A9AC-A4FEC1D52374}" destId="{4DBC0190-376E-469E-AB2C-74AC0438CC29}" srcOrd="6" destOrd="0" presId="urn:microsoft.com/office/officeart/2005/8/layout/target2"/>
    <dgm:cxn modelId="{D72A054C-8573-D344-BE09-9405DAF30875}" type="presParOf" srcId="{FF67D555-6F4F-480C-A9AC-A4FEC1D52374}" destId="{B977050C-8B80-4EA3-A453-2FF3BEBE6795}" srcOrd="7" destOrd="0" presId="urn:microsoft.com/office/officeart/2005/8/layout/target2"/>
    <dgm:cxn modelId="{531242C5-4175-214D-A0A3-1CD1521B1BD0}" type="presParOf" srcId="{FF67D555-6F4F-480C-A9AC-A4FEC1D52374}" destId="{2EBDAD46-95E9-4F5E-85D5-17204FDFA529}" srcOrd="8" destOrd="0" presId="urn:microsoft.com/office/officeart/2005/8/layout/target2"/>
    <dgm:cxn modelId="{7B9EE7EC-7EFC-3540-8771-AA647D25BF86}" type="presParOf" srcId="{086A883F-70C1-46F1-8558-41471AAF524C}" destId="{04664742-1C64-457E-BD8B-E5BB774AE56E}" srcOrd="1" destOrd="0" presId="urn:microsoft.com/office/officeart/2005/8/layout/target2"/>
    <dgm:cxn modelId="{635792F7-5090-D44B-AFBC-E275891A8EE6}" type="presParOf" srcId="{04664742-1C64-457E-BD8B-E5BB774AE56E}" destId="{E15362AA-38BA-4329-90F6-DC708F5FA7E0}" srcOrd="0" destOrd="0" presId="urn:microsoft.com/office/officeart/2005/8/layout/target2"/>
    <dgm:cxn modelId="{0B24B619-D85B-D743-B2A0-23BEE00C69DC}" type="presParOf" srcId="{04664742-1C64-457E-BD8B-E5BB774AE56E}" destId="{C777B4B2-8796-4998-97CA-31292E84B9B2}" srcOrd="1" destOrd="0" presId="urn:microsoft.com/office/officeart/2005/8/layout/target2"/>
    <dgm:cxn modelId="{794FD7BC-49FA-2848-9596-533016AC01B8}" type="presParOf" srcId="{C777B4B2-8796-4998-97CA-31292E84B9B2}" destId="{F72FFDD7-D68C-431A-B749-94FB8A508B6B}" srcOrd="0" destOrd="0" presId="urn:microsoft.com/office/officeart/2005/8/layout/target2"/>
    <dgm:cxn modelId="{B80AB3FE-167C-DD44-883A-A9AD7638A16B}" type="presParOf" srcId="{C777B4B2-8796-4998-97CA-31292E84B9B2}" destId="{89ABC088-9264-4C95-BC7F-901A2BAC02A7}" srcOrd="1" destOrd="0" presId="urn:microsoft.com/office/officeart/2005/8/layout/target2"/>
    <dgm:cxn modelId="{045AD885-FAAA-654C-9071-72BD6F01DF7F}" type="presParOf" srcId="{C777B4B2-8796-4998-97CA-31292E84B9B2}" destId="{C3126538-CB37-4980-B228-1C85126B0052}" srcOrd="2" destOrd="0" presId="urn:microsoft.com/office/officeart/2005/8/layout/target2"/>
    <dgm:cxn modelId="{5E7E2587-ACF4-FE4F-95B7-29D01FFB082A}" type="presParOf" srcId="{C777B4B2-8796-4998-97CA-31292E84B9B2}" destId="{34F5374C-5F74-4CAE-B195-BD763AB06639}" srcOrd="3" destOrd="0" presId="urn:microsoft.com/office/officeart/2005/8/layout/target2"/>
    <dgm:cxn modelId="{84BBDD31-5BD9-DA49-96CD-E0EBAAF49DDF}" type="presParOf" srcId="{C777B4B2-8796-4998-97CA-31292E84B9B2}" destId="{38C7164E-7267-474C-9906-F30C924CE648}" srcOrd="4" destOrd="0" presId="urn:microsoft.com/office/officeart/2005/8/layout/target2"/>
    <dgm:cxn modelId="{387E56F2-A79B-E94B-943C-3C23C2F5523C}" type="presParOf" srcId="{C777B4B2-8796-4998-97CA-31292E84B9B2}" destId="{D9CAADCC-9971-4EBA-9807-864E0788B2EA}" srcOrd="5" destOrd="0" presId="urn:microsoft.com/office/officeart/2005/8/layout/target2"/>
    <dgm:cxn modelId="{50DAD666-ADBD-3F43-A28E-C2AF5ADD0E60}" type="presParOf" srcId="{C777B4B2-8796-4998-97CA-31292E84B9B2}" destId="{D3E20646-05C1-4261-A8F6-12706BE4B17E}" srcOrd="6" destOrd="0" presId="urn:microsoft.com/office/officeart/2005/8/layout/target2"/>
    <dgm:cxn modelId="{515A3EF9-ECBC-E945-9D66-9B2C6773CBA7}" type="presParOf" srcId="{C777B4B2-8796-4998-97CA-31292E84B9B2}" destId="{657338D4-82C2-4D07-A886-9D48AD8CC039}" srcOrd="7" destOrd="0" presId="urn:microsoft.com/office/officeart/2005/8/layout/target2"/>
    <dgm:cxn modelId="{88583CA8-929D-5441-BAED-198FE08E86F8}" type="presParOf" srcId="{C777B4B2-8796-4998-97CA-31292E84B9B2}" destId="{9F735823-D5EC-41BF-8EA4-2F7D31C7973D}" srcOrd="8" destOrd="0" presId="urn:microsoft.com/office/officeart/2005/8/layout/target2"/>
    <dgm:cxn modelId="{2A7016C9-132D-8A4F-82F6-B1EC63E72902}" type="presParOf" srcId="{086A883F-70C1-46F1-8558-41471AAF524C}" destId="{2AFAFA6F-E65E-49F8-8959-11319B882E07}" srcOrd="2" destOrd="0" presId="urn:microsoft.com/office/officeart/2005/8/layout/target2"/>
    <dgm:cxn modelId="{878E6D51-F1EE-0149-A946-0356191CBED5}" type="presParOf" srcId="{2AFAFA6F-E65E-49F8-8959-11319B882E07}" destId="{110C1D8E-1D48-412D-B73B-53D4DFF2698B}" srcOrd="0" destOrd="0" presId="urn:microsoft.com/office/officeart/2005/8/layout/target2"/>
    <dgm:cxn modelId="{7F5028D1-D6B5-9E44-A210-76F646D18558}" type="presParOf" srcId="{2AFAFA6F-E65E-49F8-8959-11319B882E07}" destId="{81F18474-D386-4159-9AF7-1D462E1CAE9C}" srcOrd="1" destOrd="0" presId="urn:microsoft.com/office/officeart/2005/8/layout/target2"/>
    <dgm:cxn modelId="{B35AFF00-5BAA-F94C-9C70-DAFDF5477758}" type="presParOf" srcId="{81F18474-D386-4159-9AF7-1D462E1CAE9C}" destId="{8F48BAC7-2863-41E8-8BEE-6D102F300882}" srcOrd="0" destOrd="0" presId="urn:microsoft.com/office/officeart/2005/8/layout/target2"/>
    <dgm:cxn modelId="{D701ED8B-9648-DE48-8AB5-250772A39B56}" type="presParOf" srcId="{81F18474-D386-4159-9AF7-1D462E1CAE9C}" destId="{28DF5199-7159-4471-9EBE-71DF6D682F7E}" srcOrd="1" destOrd="0" presId="urn:microsoft.com/office/officeart/2005/8/layout/target2"/>
    <dgm:cxn modelId="{50C358B5-509C-DC4D-8B0D-646DC5B6F3A4}" type="presParOf" srcId="{81F18474-D386-4159-9AF7-1D462E1CAE9C}" destId="{ABE1C84B-FAA4-43E0-ACE9-1E61FFE31CFA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88A86-F35F-499E-AB7E-FE2BC94D5E04}">
      <dsp:nvSpPr>
        <dsp:cNvPr id="0" name=""/>
        <dsp:cNvSpPr/>
      </dsp:nvSpPr>
      <dsp:spPr>
        <a:xfrm>
          <a:off x="0" y="0"/>
          <a:ext cx="9361040" cy="4032449"/>
        </a:xfrm>
        <a:prstGeom prst="roundRect">
          <a:avLst>
            <a:gd name="adj" fmla="val 85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25730" tIns="125730" rIns="125730" bIns="3129628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EQUELLA Institution</a:t>
          </a:r>
          <a:endParaRPr lang="en-AU" sz="3300" kern="1200" dirty="0"/>
        </a:p>
      </dsp:txBody>
      <dsp:txXfrm>
        <a:off x="100390" y="100390"/>
        <a:ext cx="9160260" cy="3831669"/>
      </dsp:txXfrm>
    </dsp:sp>
    <dsp:sp modelId="{5D12D19A-911A-46EC-A97D-3803DE9C15FB}">
      <dsp:nvSpPr>
        <dsp:cNvPr id="0" name=""/>
        <dsp:cNvSpPr/>
      </dsp:nvSpPr>
      <dsp:spPr>
        <a:xfrm>
          <a:off x="144012" y="1008112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User Management</a:t>
          </a:r>
          <a:endParaRPr lang="en-AU" sz="1400" b="0" kern="1200" dirty="0"/>
        </a:p>
      </dsp:txBody>
      <dsp:txXfrm>
        <a:off x="160691" y="1024791"/>
        <a:ext cx="1550824" cy="508994"/>
      </dsp:txXfrm>
    </dsp:sp>
    <dsp:sp modelId="{51AA9400-9B7E-4E47-8F30-F2B93D004269}">
      <dsp:nvSpPr>
        <dsp:cNvPr id="0" name=""/>
        <dsp:cNvSpPr/>
      </dsp:nvSpPr>
      <dsp:spPr>
        <a:xfrm>
          <a:off x="144012" y="1577444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Security</a:t>
          </a:r>
          <a:endParaRPr lang="en-AU" sz="1400" b="0" kern="1200" dirty="0"/>
        </a:p>
      </dsp:txBody>
      <dsp:txXfrm>
        <a:off x="160691" y="1594123"/>
        <a:ext cx="1550824" cy="508994"/>
      </dsp:txXfrm>
    </dsp:sp>
    <dsp:sp modelId="{791E17CA-A49E-43C6-89BD-99FEE7A082B5}">
      <dsp:nvSpPr>
        <dsp:cNvPr id="0" name=""/>
        <dsp:cNvSpPr/>
      </dsp:nvSpPr>
      <dsp:spPr>
        <a:xfrm>
          <a:off x="144012" y="2146775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Unique URL</a:t>
          </a:r>
          <a:endParaRPr lang="en-AU" sz="1400" b="0" kern="1200" dirty="0"/>
        </a:p>
      </dsp:txBody>
      <dsp:txXfrm>
        <a:off x="160691" y="2163454"/>
        <a:ext cx="1550824" cy="508994"/>
      </dsp:txXfrm>
    </dsp:sp>
    <dsp:sp modelId="{4DBC0190-376E-469E-AB2C-74AC0438CC29}">
      <dsp:nvSpPr>
        <dsp:cNvPr id="0" name=""/>
        <dsp:cNvSpPr/>
      </dsp:nvSpPr>
      <dsp:spPr>
        <a:xfrm>
          <a:off x="144012" y="2716107"/>
          <a:ext cx="1584182" cy="542352"/>
        </a:xfrm>
        <a:prstGeom prst="roundRect">
          <a:avLst>
            <a:gd name="adj" fmla="val 105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Administration Console</a:t>
          </a:r>
          <a:endParaRPr lang="en-AU" sz="1400" b="0" kern="1200" dirty="0"/>
        </a:p>
      </dsp:txBody>
      <dsp:txXfrm>
        <a:off x="160691" y="2732786"/>
        <a:ext cx="1550824" cy="508994"/>
      </dsp:txXfrm>
    </dsp:sp>
    <dsp:sp modelId="{2EBDAD46-95E9-4F5E-85D5-17204FDFA529}">
      <dsp:nvSpPr>
        <dsp:cNvPr id="0" name=""/>
        <dsp:cNvSpPr/>
      </dsp:nvSpPr>
      <dsp:spPr>
        <a:xfrm>
          <a:off x="144012" y="3285439"/>
          <a:ext cx="1584182" cy="542352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kern="1200" dirty="0" smtClean="0">
              <a:solidFill>
                <a:schemeClr val="bg2"/>
              </a:solidFill>
            </a:rPr>
            <a:t>Multiple Collections</a:t>
          </a:r>
          <a:endParaRPr lang="en-AU" sz="1600" b="1" kern="1200" dirty="0">
            <a:solidFill>
              <a:schemeClr val="bg2"/>
            </a:solidFill>
          </a:endParaRPr>
        </a:p>
      </dsp:txBody>
      <dsp:txXfrm>
        <a:off x="160691" y="3302118"/>
        <a:ext cx="1550824" cy="508994"/>
      </dsp:txXfrm>
    </dsp:sp>
    <dsp:sp modelId="{E15362AA-38BA-4329-90F6-DC708F5FA7E0}">
      <dsp:nvSpPr>
        <dsp:cNvPr id="0" name=""/>
        <dsp:cNvSpPr/>
      </dsp:nvSpPr>
      <dsp:spPr>
        <a:xfrm>
          <a:off x="1977547" y="1008112"/>
          <a:ext cx="7254806" cy="2822714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792424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>
              <a:solidFill>
                <a:schemeClr val="tx2">
                  <a:lumMod val="75000"/>
                </a:schemeClr>
              </a:solidFill>
            </a:rPr>
            <a:t>Collection</a:t>
          </a:r>
          <a:endParaRPr lang="en-AU" sz="33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064355" y="1094920"/>
        <a:ext cx="7081190" cy="2649098"/>
      </dsp:txXfrm>
    </dsp:sp>
    <dsp:sp modelId="{F72FFDD7-D68C-431A-B749-94FB8A508B6B}">
      <dsp:nvSpPr>
        <dsp:cNvPr id="0" name=""/>
        <dsp:cNvSpPr/>
      </dsp:nvSpPr>
      <dsp:spPr>
        <a:xfrm>
          <a:off x="2188133" y="1996062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Contribution Wizard</a:t>
          </a:r>
          <a:endParaRPr lang="en-AU" sz="1400" kern="1200" dirty="0"/>
        </a:p>
      </dsp:txBody>
      <dsp:txXfrm>
        <a:off x="2197696" y="2005625"/>
        <a:ext cx="2309449" cy="291843"/>
      </dsp:txXfrm>
    </dsp:sp>
    <dsp:sp modelId="{C3126538-CB37-4980-B228-1C85126B0052}">
      <dsp:nvSpPr>
        <dsp:cNvPr id="0" name=""/>
        <dsp:cNvSpPr/>
      </dsp:nvSpPr>
      <dsp:spPr>
        <a:xfrm>
          <a:off x="2188133" y="2323795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Metadata Schema</a:t>
          </a:r>
          <a:endParaRPr lang="en-AU" sz="1400" kern="1200" dirty="0"/>
        </a:p>
      </dsp:txBody>
      <dsp:txXfrm>
        <a:off x="2197696" y="2333358"/>
        <a:ext cx="2309449" cy="291843"/>
      </dsp:txXfrm>
    </dsp:sp>
    <dsp:sp modelId="{38C7164E-7267-474C-9906-F30C924CE648}">
      <dsp:nvSpPr>
        <dsp:cNvPr id="0" name=""/>
        <dsp:cNvSpPr/>
      </dsp:nvSpPr>
      <dsp:spPr>
        <a:xfrm>
          <a:off x="2188133" y="2651528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Workflow</a:t>
          </a:r>
          <a:endParaRPr lang="en-AU" sz="1400" kern="1200" dirty="0"/>
        </a:p>
      </dsp:txBody>
      <dsp:txXfrm>
        <a:off x="2197696" y="2661091"/>
        <a:ext cx="2309449" cy="291843"/>
      </dsp:txXfrm>
    </dsp:sp>
    <dsp:sp modelId="{D3E20646-05C1-4261-A8F6-12706BE4B17E}">
      <dsp:nvSpPr>
        <dsp:cNvPr id="0" name=""/>
        <dsp:cNvSpPr/>
      </dsp:nvSpPr>
      <dsp:spPr>
        <a:xfrm>
          <a:off x="2188133" y="2979261"/>
          <a:ext cx="2328575" cy="31096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Security</a:t>
          </a:r>
          <a:endParaRPr lang="en-AU" sz="1400" kern="1200" dirty="0"/>
        </a:p>
      </dsp:txBody>
      <dsp:txXfrm>
        <a:off x="2197696" y="2988824"/>
        <a:ext cx="2309449" cy="291843"/>
      </dsp:txXfrm>
    </dsp:sp>
    <dsp:sp modelId="{9F735823-D5EC-41BF-8EA4-2F7D31C7973D}">
      <dsp:nvSpPr>
        <dsp:cNvPr id="0" name=""/>
        <dsp:cNvSpPr/>
      </dsp:nvSpPr>
      <dsp:spPr>
        <a:xfrm>
          <a:off x="2188133" y="3306995"/>
          <a:ext cx="2328575" cy="310969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>
              <a:solidFill>
                <a:schemeClr val="bg2"/>
              </a:solidFill>
            </a:rPr>
            <a:t>Multiple Resources</a:t>
          </a:r>
          <a:endParaRPr lang="en-AU" sz="1400" b="1" kern="1200" dirty="0">
            <a:solidFill>
              <a:schemeClr val="bg2"/>
            </a:solidFill>
          </a:endParaRPr>
        </a:p>
      </dsp:txBody>
      <dsp:txXfrm>
        <a:off x="2197696" y="3316558"/>
        <a:ext cx="2309449" cy="291843"/>
      </dsp:txXfrm>
    </dsp:sp>
    <dsp:sp modelId="{110C1D8E-1D48-412D-B73B-53D4DFF2698B}">
      <dsp:nvSpPr>
        <dsp:cNvPr id="0" name=""/>
        <dsp:cNvSpPr/>
      </dsp:nvSpPr>
      <dsp:spPr>
        <a:xfrm>
          <a:off x="4824540" y="2016224"/>
          <a:ext cx="4335022" cy="1612979"/>
        </a:xfrm>
        <a:prstGeom prst="roundRect">
          <a:avLst>
            <a:gd name="adj" fmla="val 105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25730" tIns="125730" rIns="125730" bIns="910437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Resources</a:t>
          </a:r>
          <a:endParaRPr lang="en-AU" sz="3300" kern="1200" dirty="0"/>
        </a:p>
      </dsp:txBody>
      <dsp:txXfrm>
        <a:off x="4874145" y="2065829"/>
        <a:ext cx="4235812" cy="1513769"/>
      </dsp:txXfrm>
    </dsp:sp>
    <dsp:sp modelId="{8F48BAC7-2863-41E8-8BEE-6D102F300882}">
      <dsp:nvSpPr>
        <dsp:cNvPr id="0" name=""/>
        <dsp:cNvSpPr/>
      </dsp:nvSpPr>
      <dsp:spPr>
        <a:xfrm>
          <a:off x="4972998" y="2742065"/>
          <a:ext cx="2073745" cy="7258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Content</a:t>
          </a:r>
          <a:endParaRPr lang="en-AU" sz="1800" kern="1200" dirty="0"/>
        </a:p>
      </dsp:txBody>
      <dsp:txXfrm>
        <a:off x="4995320" y="2764387"/>
        <a:ext cx="2029101" cy="681196"/>
      </dsp:txXfrm>
    </dsp:sp>
    <dsp:sp modelId="{ABE1C84B-FAA4-43E0-ACE9-1E61FFE31CFA}">
      <dsp:nvSpPr>
        <dsp:cNvPr id="0" name=""/>
        <dsp:cNvSpPr/>
      </dsp:nvSpPr>
      <dsp:spPr>
        <a:xfrm>
          <a:off x="7187158" y="2742065"/>
          <a:ext cx="1838662" cy="7258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Metadata</a:t>
          </a:r>
          <a:endParaRPr lang="en-AU" sz="1800" kern="1200" dirty="0"/>
        </a:p>
      </dsp:txBody>
      <dsp:txXfrm>
        <a:off x="7209480" y="2764387"/>
        <a:ext cx="1794018" cy="68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67A7C-AA82-E640-9176-7DB6B00C45FD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BA5FF-52E1-8449-9165-88D0565AE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7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 smtClean="0">
              <a:cs typeface="Arial" pitchFamily="34" charset="0"/>
            </a:endParaRPr>
          </a:p>
        </p:txBody>
      </p:sp>
      <p:sp>
        <p:nvSpPr>
          <p:cNvPr id="367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4CCFCAD3-35A0-4D38-BBBB-F6DF7C0E3243}" type="slidenum">
              <a:rPr lang="en-GB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1</a:t>
            </a:fld>
            <a:endParaRPr lang="en-GB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36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6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</p:txBody>
      </p:sp>
      <p:sp>
        <p:nvSpPr>
          <p:cNvPr id="376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C8DE4F18-C001-453E-89F2-C417A3EC6D08}" type="slidenum">
              <a:rPr lang="en-US" sz="1200" smtClean="0">
                <a:solidFill>
                  <a:srgbClr val="000000"/>
                </a:solidFill>
                <a:latin typeface="Arial" pitchFamily="34" charset="0"/>
                <a:ea typeface="ヒラギノ角ゴ Pro W3"/>
                <a:cs typeface="ヒラギノ角ゴ Pro W3"/>
              </a:rPr>
              <a:pPr eaLnBrk="1" hangingPunct="1"/>
              <a:t>10</a:t>
            </a:fld>
            <a:endParaRPr lang="en-US" sz="1200" smtClean="0">
              <a:solidFill>
                <a:srgbClr val="000000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1642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b="1" dirty="0" smtClean="0">
                <a:cs typeface="Arial" pitchFamily="34" charset="0"/>
              </a:rPr>
              <a:t>Two ways of accessing (viewing) EQUELLA</a:t>
            </a:r>
            <a:r>
              <a:rPr lang="en-AU" dirty="0" smtClean="0">
                <a:cs typeface="Arial" pitchFamily="34" charset="0"/>
              </a:rPr>
              <a:t> – </a:t>
            </a:r>
          </a:p>
          <a:p>
            <a:pPr lvl="1"/>
            <a:r>
              <a:rPr lang="en-AU" dirty="0" smtClean="0">
                <a:cs typeface="Arial" pitchFamily="34" charset="0"/>
              </a:rPr>
              <a:t>Native EQUELLA that is accessed using a browser and URL.</a:t>
            </a:r>
          </a:p>
          <a:p>
            <a:pPr lvl="1"/>
            <a:r>
              <a:rPr lang="en-AU" dirty="0" smtClean="0">
                <a:cs typeface="Arial" pitchFamily="34" charset="0"/>
              </a:rPr>
              <a:t>Through an integrated presentation application LMS such as Blackboard, Moodle</a:t>
            </a:r>
          </a:p>
          <a:p>
            <a:pPr>
              <a:spcBef>
                <a:spcPct val="0"/>
              </a:spcBef>
            </a:pPr>
            <a:endParaRPr lang="en-AU" sz="1600" dirty="0" smtClean="0">
              <a:cs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E7F22176-4CDF-4ECB-BDA6-6A114CB5EA73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AU" sz="1600" b="1" smtClean="0">
                <a:cs typeface="Arial" pitchFamily="34" charset="0"/>
              </a:rPr>
              <a:t>LMS = Blackboard , Moodle etc </a:t>
            </a:r>
            <a:r>
              <a:rPr lang="en-AU" sz="1600" smtClean="0">
                <a:cs typeface="Arial" pitchFamily="34" charset="0"/>
              </a:rPr>
              <a:t>(write on the board - use as per institution)</a:t>
            </a:r>
          </a:p>
          <a:p>
            <a:pPr>
              <a:spcBef>
                <a:spcPct val="0"/>
              </a:spcBef>
            </a:pPr>
            <a:r>
              <a:rPr lang="en-AU" sz="1600" smtClean="0">
                <a:cs typeface="Arial" pitchFamily="34" charset="0"/>
              </a:rPr>
              <a:t>They deliver the content</a:t>
            </a:r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A4A63C1-BAD5-42B3-A097-F9D6D929BDA5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39F1D534-C410-466A-8830-61ADD9CE4130}" type="slidenum">
              <a:rPr lang="en-AU" sz="1200" smtClean="0">
                <a:latin typeface="Arial" pitchFamily="34" charset="0"/>
              </a:rPr>
              <a:pPr eaLnBrk="1" hangingPunct="1"/>
              <a:t>4</a:t>
            </a:fld>
            <a:endParaRPr lang="en-AU" sz="1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8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1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371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5952A99B-197A-484F-9630-0DE4AF2D47DD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9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smtClean="0">
              <a:cs typeface="Arial" pitchFamily="34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A18CBADF-3364-4F1D-B0C4-3B18B5BEC261}" type="slidenum">
              <a:rPr lang="en-US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6</a:t>
            </a:fld>
            <a:endParaRPr lang="en-US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0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1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AU" dirty="0" smtClean="0">
              <a:cs typeface="Arial" pitchFamily="34" charset="0"/>
            </a:endParaRPr>
          </a:p>
        </p:txBody>
      </p:sp>
      <p:sp>
        <p:nvSpPr>
          <p:cNvPr id="231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C4D067C8-0ED5-4E0D-A935-182977E882F0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600" dirty="0"/>
              <a:t>EQUELLA provides:</a:t>
            </a:r>
          </a:p>
          <a:p>
            <a:pPr marL="342873" indent="-34287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AU" sz="1600" dirty="0"/>
              <a:t>External application interfaces</a:t>
            </a:r>
          </a:p>
          <a:p>
            <a:pPr marL="342873" indent="-34287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AU" sz="1600" dirty="0"/>
              <a:t>metadata standards</a:t>
            </a:r>
          </a:p>
          <a:p>
            <a:pPr marL="342873" indent="-34287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AU" sz="1600" dirty="0"/>
              <a:t>Copyright management</a:t>
            </a:r>
          </a:p>
          <a:p>
            <a:pPr marL="342873" indent="-342873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AU" sz="1600" dirty="0"/>
              <a:t>DRM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374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12813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12813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BB72B7AB-A4C0-48AC-A358-80D396E11554}" type="slidenum">
              <a:rPr lang="en-AU" sz="1200" smtClean="0">
                <a:solidFill>
                  <a:srgbClr val="000000"/>
                </a:solidFill>
                <a:latin typeface="Arial" pitchFamily="34" charset="0"/>
              </a:rPr>
              <a:pPr eaLnBrk="1" hangingPunct="1"/>
              <a:t>8</a:t>
            </a:fld>
            <a:endParaRPr lang="en-AU" sz="1200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56908-29E7-4DE5-86FE-D7A6C4D357D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0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EEAD-D925-494C-8AE1-2F771085713B}" type="datetimeFigureOut">
              <a:rPr lang="en-US" smtClean="0"/>
              <a:t>5/25/18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290D-4AF1-F942-B412-AF12BF20E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EQ101 review - 1</a:t>
            </a:r>
            <a:endParaRPr lang="en-GB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638300" y="152400"/>
            <a:ext cx="8915400" cy="11430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Common Uses for EQUELLA</a:t>
            </a:r>
          </a:p>
        </p:txBody>
      </p:sp>
      <p:sp>
        <p:nvSpPr>
          <p:cNvPr id="205827" name="Content Placeholder 2"/>
          <p:cNvSpPr>
            <a:spLocks noGrp="1"/>
          </p:cNvSpPr>
          <p:nvPr>
            <p:ph idx="1"/>
          </p:nvPr>
        </p:nvSpPr>
        <p:spPr>
          <a:xfrm>
            <a:off x="1638300" y="1219200"/>
            <a:ext cx="8915400" cy="42672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LMS Integration(s)</a:t>
            </a:r>
          </a:p>
          <a:p>
            <a:pPr eaLnBrk="1" hangingPunct="1"/>
            <a:r>
              <a:rPr lang="en-US" smtClean="0"/>
              <a:t>Content tagged to standards and/or taxonomies</a:t>
            </a:r>
          </a:p>
          <a:p>
            <a:pPr eaLnBrk="1" hangingPunct="1"/>
            <a:r>
              <a:rPr lang="en-US" smtClean="0"/>
              <a:t>Image data base</a:t>
            </a:r>
          </a:p>
          <a:p>
            <a:pPr eaLnBrk="1" hangingPunct="1"/>
            <a:r>
              <a:rPr lang="en-US" smtClean="0"/>
              <a:t>Research Repository</a:t>
            </a:r>
          </a:p>
          <a:p>
            <a:pPr eaLnBrk="1" hangingPunct="1"/>
            <a:r>
              <a:rPr lang="en-US" smtClean="0"/>
              <a:t>Library System Integration</a:t>
            </a:r>
          </a:p>
          <a:p>
            <a:pPr eaLnBrk="1" hangingPunct="1"/>
            <a:r>
              <a:rPr lang="en-US" smtClean="0"/>
              <a:t>Federated Searching</a:t>
            </a:r>
          </a:p>
          <a:p>
            <a:pPr eaLnBrk="1" hangingPunct="1"/>
            <a:r>
              <a:rPr lang="en-US" smtClean="0"/>
              <a:t>DRM/Copyright</a:t>
            </a:r>
          </a:p>
          <a:p>
            <a:pPr eaLnBrk="1" hangingPunct="1"/>
            <a:r>
              <a:rPr lang="en-US" smtClean="0"/>
              <a:t>Course/Content Production</a:t>
            </a:r>
          </a:p>
          <a:p>
            <a:pPr eaLnBrk="1" hangingPunct="1"/>
            <a:r>
              <a:rPr lang="en-CA" smtClean="0"/>
              <a:t>Student ePortfolio</a:t>
            </a:r>
          </a:p>
          <a:p>
            <a:pPr eaLnBrk="1" hangingPunct="1"/>
            <a:r>
              <a:rPr lang="en-CA" smtClean="0"/>
              <a:t>Open Educational Resources / Open Courseware</a:t>
            </a:r>
            <a:endParaRPr lang="en-US" smtClean="0"/>
          </a:p>
          <a:p>
            <a:pPr eaLnBrk="1" hangingPunct="1"/>
            <a:r>
              <a:rPr lang="en-US" smtClean="0"/>
              <a:t>And more... </a:t>
            </a:r>
          </a:p>
          <a:p>
            <a:pPr eaLnBrk="1" hangingPunct="1"/>
            <a:endParaRPr lang="en-US" sz="200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1277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408114" y="252413"/>
            <a:ext cx="9221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3600" b="1">
                <a:solidFill>
                  <a:srgbClr val="364395"/>
                </a:solidFill>
              </a:rPr>
              <a:t>Native EQUELLA </a:t>
            </a:r>
            <a:endParaRPr lang="en-AU" sz="3600" b="1">
              <a:solidFill>
                <a:srgbClr val="36439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9855" y="1731523"/>
            <a:ext cx="38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image of native </a:t>
            </a:r>
            <a:r>
              <a:rPr lang="en-US" dirty="0" err="1" smtClean="0"/>
              <a:t>equella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408114" y="252413"/>
            <a:ext cx="9221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sz="3600" b="1">
                <a:solidFill>
                  <a:srgbClr val="364395"/>
                </a:solidFill>
              </a:rPr>
              <a:t>Integrated EQUELLA</a:t>
            </a:r>
            <a:endParaRPr lang="en-AU" sz="3600" b="1">
              <a:solidFill>
                <a:srgbClr val="364395"/>
              </a:solidFill>
            </a:endParaRPr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558925" y="5692489"/>
            <a:ext cx="9290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AU" sz="1600">
                <a:solidFill>
                  <a:srgbClr val="FFFFFF"/>
                </a:solidFill>
              </a:rPr>
              <a:t>EQU</a:t>
            </a:r>
          </a:p>
          <a:p>
            <a:pPr algn="ctr"/>
            <a:endParaRPr lang="en-AU" sz="16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9855" y="1731523"/>
            <a:ext cx="387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image of integrated </a:t>
            </a:r>
            <a:r>
              <a:rPr lang="en-US" dirty="0" err="1" smtClean="0"/>
              <a:t>equella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Digital content and EQUELLA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631504" y="1196752"/>
            <a:ext cx="8915400" cy="4896544"/>
          </a:xfrm>
        </p:spPr>
        <p:txBody>
          <a:bodyPr/>
          <a:lstStyle/>
          <a:p>
            <a:pPr lvl="2">
              <a:defRPr/>
            </a:pPr>
            <a:r>
              <a:rPr lang="en-AU" sz="2400" b="1" dirty="0"/>
              <a:t>Digital content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Individual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files, multi-file archives, learning objects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, linked content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2">
              <a:defRPr/>
            </a:pPr>
            <a:r>
              <a:rPr lang="en-AU" sz="2400" b="1" dirty="0"/>
              <a:t>Metadata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Information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about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content</a:t>
            </a:r>
          </a:p>
          <a:p>
            <a:pPr lvl="2">
              <a:defRPr/>
            </a:pPr>
            <a:r>
              <a:rPr lang="en-AU" sz="2400" b="1" dirty="0"/>
              <a:t>EQUELLA resources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fundamental EQUELLA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entity</a:t>
            </a:r>
          </a:p>
          <a:p>
            <a:pPr lvl="2">
              <a:defRPr/>
            </a:pPr>
            <a:r>
              <a:rPr lang="en-AU" sz="2400" b="1" dirty="0"/>
              <a:t>EQUELLA collections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storage units that house </a:t>
            </a: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resources</a:t>
            </a:r>
          </a:p>
          <a:p>
            <a:pPr lvl="2">
              <a:defRPr/>
            </a:pPr>
            <a:r>
              <a:rPr lang="en-AU" sz="2400" b="1" dirty="0"/>
              <a:t>EQUELLA institutions</a:t>
            </a:r>
          </a:p>
          <a:p>
            <a:pPr lvl="3">
              <a:defRPr/>
            </a:pPr>
            <a:r>
              <a:rPr lang="en-AU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whole repository</a:t>
            </a:r>
          </a:p>
        </p:txBody>
      </p:sp>
    </p:spTree>
    <p:extLst>
      <p:ext uri="{BB962C8B-B14F-4D97-AF65-F5344CB8AC3E}">
        <p14:creationId xmlns:p14="http://schemas.microsoft.com/office/powerpoint/2010/main" val="4431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>
          <a:xfrm>
            <a:off x="1638300" y="274638"/>
            <a:ext cx="8915400" cy="850900"/>
          </a:xfrm>
        </p:spPr>
        <p:txBody>
          <a:bodyPr/>
          <a:lstStyle/>
          <a:p>
            <a:r>
              <a:rPr lang="en-AU" sz="3600" dirty="0"/>
              <a:t>EQUELLA resource lifecycle</a:t>
            </a:r>
            <a:endParaRPr lang="en-AU" sz="3600" i="1" dirty="0"/>
          </a:p>
        </p:txBody>
      </p:sp>
      <p:pic>
        <p:nvPicPr>
          <p:cNvPr id="200708" name="Picture 18" descr="flow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1328739"/>
            <a:ext cx="835660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3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638300" y="188913"/>
            <a:ext cx="9410700" cy="863600"/>
          </a:xfrm>
        </p:spPr>
        <p:txBody>
          <a:bodyPr/>
          <a:lstStyle/>
          <a:p>
            <a:pPr>
              <a:defRPr/>
            </a:pPr>
            <a:r>
              <a:rPr lang="en-AU" sz="3600" dirty="0"/>
              <a:t>How does EQUELLA work?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487488" y="1124745"/>
            <a:ext cx="8915400" cy="4392613"/>
          </a:xfrm>
        </p:spPr>
        <p:txBody>
          <a:bodyPr/>
          <a:lstStyle/>
          <a:p>
            <a:pPr lvl="2">
              <a:defRPr/>
            </a:pPr>
            <a:r>
              <a:rPr lang="en-AU" sz="2400" dirty="0"/>
              <a:t>Every resource that enters the repository is catalogued: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  resource metadata</a:t>
            </a:r>
          </a:p>
          <a:p>
            <a:pPr lvl="1">
              <a:buFont typeface="Arial" pitchFamily="34" charset="0"/>
              <a:buChar char="•"/>
              <a:defRPr/>
            </a:pPr>
            <a:endParaRPr lang="en-AU" dirty="0"/>
          </a:p>
          <a:p>
            <a:pPr lvl="2">
              <a:defRPr/>
            </a:pPr>
            <a:r>
              <a:rPr lang="en-AU" sz="2400" dirty="0"/>
              <a:t>Users are provided with suitable permissions to:</a:t>
            </a:r>
          </a:p>
          <a:p>
            <a:pPr lvl="3">
              <a:defRPr/>
            </a:pP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   search, view, create, manage, administer</a:t>
            </a:r>
          </a:p>
          <a:p>
            <a:pPr marL="542925" lvl="4" indent="0">
              <a:buNone/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/>
              <a:t>Searches use the resource metadata to find results</a:t>
            </a:r>
          </a:p>
          <a:p>
            <a:pPr>
              <a:defRPr/>
            </a:pPr>
            <a:endParaRPr lang="en-AU" sz="2400" dirty="0"/>
          </a:p>
          <a:p>
            <a:pPr lvl="2">
              <a:defRPr/>
            </a:pPr>
            <a:r>
              <a:rPr lang="en-AU" sz="2400" dirty="0"/>
              <a:t>Resources and their components can then be linked to courses.</a:t>
            </a:r>
          </a:p>
        </p:txBody>
      </p:sp>
    </p:spTree>
    <p:extLst>
      <p:ext uri="{BB962C8B-B14F-4D97-AF65-F5344CB8AC3E}">
        <p14:creationId xmlns:p14="http://schemas.microsoft.com/office/powerpoint/2010/main" val="10953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9410700" cy="993775"/>
          </a:xfrm>
        </p:spPr>
        <p:txBody>
          <a:bodyPr/>
          <a:lstStyle/>
          <a:p>
            <a:r>
              <a:rPr lang="en-AU" sz="3600" dirty="0"/>
              <a:t>Anatomy of an EQUELLA Repository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15480" y="1484785"/>
          <a:ext cx="9361040" cy="40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80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1"/>
          <p:cNvSpPr>
            <a:spLocks noGrp="1"/>
          </p:cNvSpPr>
          <p:nvPr>
            <p:ph type="title"/>
          </p:nvPr>
        </p:nvSpPr>
        <p:spPr>
          <a:xfrm>
            <a:off x="1638300" y="274639"/>
            <a:ext cx="8915400" cy="922337"/>
          </a:xfrm>
        </p:spPr>
        <p:txBody>
          <a:bodyPr/>
          <a:lstStyle/>
          <a:p>
            <a:r>
              <a:rPr lang="en-AU" sz="3600"/>
              <a:t>EQUELLA’s Universe</a:t>
            </a:r>
          </a:p>
        </p:txBody>
      </p:sp>
      <p:sp>
        <p:nvSpPr>
          <p:cNvPr id="203779" name="Content Placeholder 2"/>
          <p:cNvSpPr>
            <a:spLocks noGrp="1"/>
          </p:cNvSpPr>
          <p:nvPr>
            <p:ph idx="1"/>
          </p:nvPr>
        </p:nvSpPr>
        <p:spPr>
          <a:xfrm>
            <a:off x="1487489" y="1268414"/>
            <a:ext cx="9204325" cy="4321175"/>
          </a:xfrm>
        </p:spPr>
        <p:txBody>
          <a:bodyPr>
            <a:normAutofit fontScale="92500" lnSpcReduction="10000"/>
          </a:bodyPr>
          <a:lstStyle/>
          <a:p>
            <a:pPr marL="685800"/>
            <a:r>
              <a:rPr lang="en-AU" sz="2400"/>
              <a:t>EQUELLA frees content from the bounds of its repository:</a:t>
            </a:r>
          </a:p>
          <a:p>
            <a:pPr marL="685800">
              <a:buFont typeface="Arial" pitchFamily="34" charset="0"/>
              <a:buChar char="•"/>
            </a:pPr>
            <a:r>
              <a:rPr lang="en-AU" smtClean="0"/>
              <a:t>Shared interfaces and metadata standards</a:t>
            </a:r>
          </a:p>
          <a:p>
            <a:pPr marL="685800">
              <a:buFont typeface="Arial" pitchFamily="34" charset="0"/>
              <a:buChar char="•"/>
            </a:pPr>
            <a:r>
              <a:rPr lang="en-AU" smtClean="0"/>
              <a:t>Copyright management</a:t>
            </a:r>
          </a:p>
          <a:p>
            <a:pPr marL="685800">
              <a:buFont typeface="Arial" pitchFamily="34" charset="0"/>
              <a:buChar char="•"/>
            </a:pPr>
            <a:r>
              <a:rPr lang="en-AU" smtClean="0"/>
              <a:t>Digital rights management.</a:t>
            </a:r>
          </a:p>
          <a:p>
            <a:pPr marL="685800">
              <a:buFont typeface="Arial" pitchFamily="34" charset="0"/>
              <a:buChar char="•"/>
            </a:pPr>
            <a:endParaRPr lang="en-AU" smtClean="0"/>
          </a:p>
          <a:p>
            <a:pPr marL="685800"/>
            <a:r>
              <a:rPr lang="en-AU" sz="2400"/>
              <a:t>Content can be federated, harvested or linked to or from</a:t>
            </a:r>
          </a:p>
          <a:p>
            <a:pPr marL="685800"/>
            <a:r>
              <a:rPr lang="en-AU" sz="2400"/>
              <a:t>external sources:</a:t>
            </a:r>
          </a:p>
          <a:p>
            <a:pPr marL="685800">
              <a:buFont typeface="Arial" pitchFamily="34" charset="0"/>
              <a:buChar char="•"/>
            </a:pPr>
            <a:r>
              <a:rPr lang="en-AU" smtClean="0"/>
              <a:t>Other EQUELLA institutions</a:t>
            </a:r>
          </a:p>
          <a:p>
            <a:pPr marL="685800">
              <a:buFont typeface="Arial" pitchFamily="34" charset="0"/>
              <a:buChar char="•"/>
            </a:pPr>
            <a:r>
              <a:rPr lang="en-AU" smtClean="0"/>
              <a:t>External repositories that implement industry accepted standards and protocols.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387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 txBox="1">
            <a:spLocks/>
          </p:cNvSpPr>
          <p:nvPr/>
        </p:nvSpPr>
        <p:spPr bwMode="auto">
          <a:xfrm>
            <a:off x="1295400" y="6545264"/>
            <a:ext cx="3317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7172" name="TextBox 19"/>
          <p:cNvSpPr txBox="1">
            <a:spLocks noChangeArrowheads="1"/>
          </p:cNvSpPr>
          <p:nvPr/>
        </p:nvSpPr>
        <p:spPr bwMode="auto">
          <a:xfrm>
            <a:off x="3359150" y="4724401"/>
            <a:ext cx="727335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GB" sz="1600" b="1" dirty="0"/>
              <a:t>Upload, search and use:</a:t>
            </a:r>
          </a:p>
          <a:p>
            <a:r>
              <a:rPr lang="en-GB" sz="1600" dirty="0"/>
              <a:t>Files (Word, Excel, PDF, ZIP), multimedia (movies, audio), images, Web links, YouTube videos, Google Books, </a:t>
            </a:r>
            <a:r>
              <a:rPr lang="en-GB" sz="1600" dirty="0" err="1"/>
              <a:t>iTunesU</a:t>
            </a:r>
            <a:r>
              <a:rPr lang="en-GB" sz="1600" dirty="0"/>
              <a:t> tracks, Flickr images, </a:t>
            </a:r>
            <a:r>
              <a:rPr lang="en-GB" sz="1600" dirty="0" err="1"/>
              <a:t>Kaltura</a:t>
            </a:r>
            <a:r>
              <a:rPr lang="en-GB" sz="1600" dirty="0"/>
              <a:t> media, eBooks, journals, </a:t>
            </a:r>
            <a:r>
              <a:rPr lang="en-AU" sz="1600" dirty="0"/>
              <a:t>Echo360 lectures, LTI, </a:t>
            </a:r>
            <a:r>
              <a:rPr lang="en-GB" sz="1600" dirty="0"/>
              <a:t>learning objects (IMS, SCORM, QTI, METS) and </a:t>
            </a:r>
            <a:r>
              <a:rPr lang="en-AU" sz="1600" dirty="0"/>
              <a:t>internal links to resources, files and webpages</a:t>
            </a:r>
            <a:endParaRPr lang="en-GB" sz="1600" dirty="0"/>
          </a:p>
          <a:p>
            <a:endParaRPr lang="en-GB" dirty="0"/>
          </a:p>
        </p:txBody>
      </p:sp>
      <p:sp>
        <p:nvSpPr>
          <p:cNvPr id="7173" name="Rectangle 2"/>
          <p:cNvSpPr txBox="1">
            <a:spLocks noChangeArrowheads="1"/>
          </p:cNvSpPr>
          <p:nvPr/>
        </p:nvSpPr>
        <p:spPr bwMode="auto">
          <a:xfrm>
            <a:off x="1627188" y="381001"/>
            <a:ext cx="74406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GB" sz="3500" b="1">
                <a:solidFill>
                  <a:schemeClr val="tx2"/>
                </a:solidFill>
              </a:rPr>
              <a:t>EQUELLA architecture</a:t>
            </a:r>
            <a:r>
              <a:rPr lang="en-GB" sz="3600" b="1">
                <a:solidFill>
                  <a:schemeClr val="tx2"/>
                </a:solidFill>
              </a:rPr>
              <a:t/>
            </a:r>
            <a:br>
              <a:rPr lang="en-GB" sz="3600" b="1">
                <a:solidFill>
                  <a:schemeClr val="tx2"/>
                </a:solidFill>
              </a:rPr>
            </a:br>
            <a:endParaRPr lang="en-US" sz="3600"/>
          </a:p>
        </p:txBody>
      </p:sp>
      <p:pic>
        <p:nvPicPr>
          <p:cNvPr id="7174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1117" y="1341439"/>
            <a:ext cx="888655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21" descr="multimedia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644901"/>
            <a:ext cx="1524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379</Words>
  <Application>Microsoft Macintosh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ＭＳ Ｐゴシック</vt:lpstr>
      <vt:lpstr>Verdana</vt:lpstr>
      <vt:lpstr>ヒラギノ角ゴ Pro W3</vt:lpstr>
      <vt:lpstr>Arial</vt:lpstr>
      <vt:lpstr>Office Theme</vt:lpstr>
      <vt:lpstr>EQ101 review - 1</vt:lpstr>
      <vt:lpstr>PowerPoint Presentation</vt:lpstr>
      <vt:lpstr>PowerPoint Presentation</vt:lpstr>
      <vt:lpstr>Digital content and EQUELLA</vt:lpstr>
      <vt:lpstr>EQUELLA resource lifecycle</vt:lpstr>
      <vt:lpstr>How does EQUELLA work?</vt:lpstr>
      <vt:lpstr>Anatomy of an EQUELLA Repository</vt:lpstr>
      <vt:lpstr>EQUELLA’s Universe</vt:lpstr>
      <vt:lpstr>PowerPoint Presentation</vt:lpstr>
      <vt:lpstr>Common Uses for EQUELLA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EQ101 review - 1</dc:title>
  <dc:creator>Microsoft Office User</dc:creator>
  <cp:lastModifiedBy>Microsoft Office User</cp:lastModifiedBy>
  <cp:revision>3</cp:revision>
  <dcterms:created xsi:type="dcterms:W3CDTF">2018-05-16T19:38:23Z</dcterms:created>
  <dcterms:modified xsi:type="dcterms:W3CDTF">2018-05-25T21:21:46Z</dcterms:modified>
</cp:coreProperties>
</file>