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66</Words>
  <Application>Microsoft Office PowerPoint</Application>
  <PresentationFormat>On-screen Show (16:9)</PresentationFormat>
  <Paragraphs>36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PT Sans Narrow</vt:lpstr>
      <vt:lpstr>Wingdings</vt:lpstr>
      <vt:lpstr>Open Sans</vt:lpstr>
      <vt:lpstr>Arial</vt:lpstr>
      <vt:lpstr>tropic</vt:lpstr>
      <vt:lpstr>Yummy</vt:lpstr>
      <vt:lpstr>What’s Yummy?</vt:lpstr>
      <vt:lpstr>App Building </vt:lpstr>
      <vt:lpstr>Identifying Datasets</vt:lpstr>
      <vt:lpstr>Data Model</vt:lpstr>
      <vt:lpstr>Heterogenous Data Integration</vt:lpstr>
      <vt:lpstr>Front-end</vt:lpstr>
      <vt:lpstr>Back-end </vt:lpstr>
      <vt:lpstr>SPARQL Query Results with fuseki</vt:lpstr>
      <vt:lpstr>Angular JS-fuseki Integration</vt:lpstr>
      <vt:lpstr>Conclusion</vt:lpstr>
      <vt:lpstr>Questions?</vt:lpstr>
    </vt:vector>
  </TitlesOfParts>
  <LinksUpToDate>false</LinksUpToDate>
  <SharedDoc>false</SharedDoc>
  <HyperlinksChanged>false</HyperlinksChanged>
  <AppVersion>15.0000</AppVersion>
</Properties>
</file>