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0099FF"/>
    <a:srgbClr val="3399FF"/>
    <a:srgbClr val="50AAE6"/>
    <a:srgbClr val="5A6EB4"/>
    <a:srgbClr val="A00078"/>
    <a:srgbClr val="A01E28"/>
    <a:srgbClr val="A08232"/>
    <a:srgbClr val="DCA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 autoAdjust="0"/>
    <p:restoredTop sz="80692" autoAdjust="0"/>
  </p:normalViewPr>
  <p:slideViewPr>
    <p:cSldViewPr>
      <p:cViewPr varScale="1">
        <p:scale>
          <a:sx n="104" d="100"/>
          <a:sy n="104" d="100"/>
        </p:scale>
        <p:origin x="1336" y="2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8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900"/>
            <a:ext cx="12192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29167" y="6598801"/>
            <a:ext cx="48937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 The Research University in the Helmholtz Association</a:t>
            </a:r>
            <a:r>
              <a:rPr lang="de-DE" altLang="de-DE" sz="800" dirty="0"/>
              <a:t> </a:t>
            </a:r>
            <a:endParaRPr lang="en-US" altLang="de-DE" sz="80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4351" y="3366344"/>
            <a:ext cx="1028617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CHAIR FOR PERVASIVE</a:t>
            </a:r>
            <a:r>
              <a:rPr lang="de-DE" sz="1000" baseline="0" dirty="0">
                <a:solidFill>
                  <a:schemeClr val="bg1"/>
                </a:solidFill>
                <a:latin typeface="Arial" pitchFamily="34" charset="0"/>
              </a:rPr>
              <a:t> COMPUTER SYSTEMS, 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INSTITUTE OF TELEMATICS, DEPARTMENT</a:t>
            </a:r>
            <a:r>
              <a:rPr lang="de-DE" sz="1000" baseline="0" dirty="0">
                <a:solidFill>
                  <a:schemeClr val="bg1"/>
                </a:solidFill>
                <a:latin typeface="Arial" pitchFamily="34" charset="0"/>
              </a:rPr>
              <a:t> OF COMPUTER SCIENCE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9757834" y="6497639"/>
            <a:ext cx="230293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1" y="333376"/>
            <a:ext cx="1680517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523" y="6373397"/>
            <a:ext cx="624000" cy="468000"/>
          </a:xfrm>
          <a:prstGeom prst="rect">
            <a:avLst/>
          </a:prstGeom>
        </p:spPr>
      </p:pic>
      <p:grpSp>
        <p:nvGrpSpPr>
          <p:cNvPr id="9" name="Gruppieren 8"/>
          <p:cNvGrpSpPr/>
          <p:nvPr userDrawn="1"/>
        </p:nvGrpSpPr>
        <p:grpSpPr>
          <a:xfrm>
            <a:off x="8040216" y="428627"/>
            <a:ext cx="3851226" cy="572433"/>
            <a:chOff x="5072069" y="428626"/>
            <a:chExt cx="3846512" cy="572433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069" y="428626"/>
              <a:ext cx="1900237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9"/>
            <p:cNvSpPr txBox="1">
              <a:spLocks noChangeArrowheads="1"/>
            </p:cNvSpPr>
            <p:nvPr userDrawn="1"/>
          </p:nvSpPr>
          <p:spPr bwMode="auto">
            <a:xfrm>
              <a:off x="7024694" y="477839"/>
              <a:ext cx="1893887" cy="52322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>
                  <a:ea typeface="+mn-ea"/>
                </a:rPr>
                <a:t>Technology for 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sz="1400">
                  <a:ea typeface="+mn-ea"/>
                </a:rPr>
                <a:t>Pervasive Computing</a:t>
              </a:r>
            </a:p>
          </p:txBody>
        </p:sp>
      </p:grp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2351585" y="1052944"/>
            <a:ext cx="9433048" cy="0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6" descr="https://www.unbelievable-machine.com/wp-content/uploads/2015/05/i40_2-bitkom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73" b="6384"/>
          <a:stretch/>
        </p:blipFill>
        <p:spPr bwMode="auto">
          <a:xfrm>
            <a:off x="134616" y="3653877"/>
            <a:ext cx="11922768" cy="274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Ferdinand Mütsch – Design of a Linked Data-enabled </a:t>
            </a:r>
            <a:r>
              <a:rPr lang="en-US" altLang="de-DE" dirty="0" err="1"/>
              <a:t>Microservice</a:t>
            </a:r>
            <a:r>
              <a:rPr lang="en-US" altLang="de-DE" dirty="0"/>
              <a:t> platform for the Industrial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79418" y="333375"/>
            <a:ext cx="2785533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0700" y="333375"/>
            <a:ext cx="8155517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Ferdinand Mütsch – Design of a Linked Data-enabled </a:t>
            </a:r>
            <a:r>
              <a:rPr lang="en-US" altLang="de-DE" dirty="0" err="1"/>
              <a:t>Microservice</a:t>
            </a:r>
            <a:r>
              <a:rPr lang="en-US" altLang="de-DE" dirty="0"/>
              <a:t> platform for the Industrial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Ferdinand Mütsch – Design of a Linked Data-enabled </a:t>
            </a:r>
            <a:r>
              <a:rPr lang="en-US" altLang="de-DE" dirty="0" err="1"/>
              <a:t>Microservice</a:t>
            </a:r>
            <a:r>
              <a:rPr lang="en-US" altLang="de-DE" dirty="0"/>
              <a:t> platform for the Industrial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Ferdinand Mütsch – Design of a Linked Data-enabled </a:t>
            </a:r>
            <a:r>
              <a:rPr lang="en-US" altLang="de-DE" dirty="0" err="1"/>
              <a:t>Microservice</a:t>
            </a:r>
            <a:r>
              <a:rPr lang="en-US" altLang="de-DE" dirty="0"/>
              <a:t> platform for the Industrial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817" y="1198563"/>
            <a:ext cx="5469467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484" y="1198563"/>
            <a:ext cx="5469467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Ferdinand Mütsch – Design of a Linked Data-enabled </a:t>
            </a:r>
            <a:r>
              <a:rPr lang="en-US" altLang="de-DE" dirty="0" err="1"/>
              <a:t>Microservice</a:t>
            </a:r>
            <a:r>
              <a:rPr lang="en-US" altLang="de-DE" dirty="0"/>
              <a:t> platform for the Industrial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Ferdinand Mütsch – Design of a Linked Data-enabled </a:t>
            </a:r>
            <a:r>
              <a:rPr lang="en-US" altLang="de-DE" dirty="0" err="1"/>
              <a:t>Microservice</a:t>
            </a:r>
            <a:r>
              <a:rPr lang="en-US" altLang="de-DE" dirty="0"/>
              <a:t> platform for the Industrial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Ferdinand Mütsch – Design of a Linked Data-enabled </a:t>
            </a:r>
            <a:r>
              <a:rPr lang="en-US" altLang="de-DE" dirty="0" err="1"/>
              <a:t>Microservice</a:t>
            </a:r>
            <a:r>
              <a:rPr lang="en-US" altLang="de-DE" dirty="0"/>
              <a:t> platform for the Industrial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Ferdinand Mütsch – Design of a Linked Data-enabled </a:t>
            </a:r>
            <a:r>
              <a:rPr lang="en-US" altLang="de-DE" dirty="0" err="1"/>
              <a:t>Microservice</a:t>
            </a:r>
            <a:r>
              <a:rPr lang="en-US" altLang="de-DE" dirty="0"/>
              <a:t> platform for the Industrial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Ferdinand Mütsch – Design of a Linked Data-enabled </a:t>
            </a:r>
            <a:r>
              <a:rPr lang="en-US" altLang="de-DE" dirty="0" err="1"/>
              <a:t>Microservice</a:t>
            </a:r>
            <a:r>
              <a:rPr lang="en-US" altLang="de-DE" dirty="0"/>
              <a:t> platform for the Industrial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Ferdinand Mütsch – Design of a Linked Data-enabled </a:t>
            </a:r>
            <a:r>
              <a:rPr lang="en-US" altLang="de-DE" dirty="0" err="1"/>
              <a:t>Microservice</a:t>
            </a:r>
            <a:r>
              <a:rPr lang="en-US" altLang="de-DE" dirty="0"/>
              <a:t> platform for the Industrial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jpe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8" Type="http://schemas.openxmlformats.org/officeDocument/2006/relationships/image" Target="../media/image6.png"/><Relationship Id="rId1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1" y="333376"/>
            <a:ext cx="921596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818" y="1198563"/>
            <a:ext cx="11142133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text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495" y="341313"/>
            <a:ext cx="1108689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6350" y="6381750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12192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/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-6350" y="6381751"/>
            <a:ext cx="12198351" cy="431803"/>
            <a:chOff x="-4763" y="6381750"/>
            <a:chExt cx="9148763" cy="431803"/>
          </a:xfrm>
        </p:grpSpPr>
        <p:sp>
          <p:nvSpPr>
            <p:cNvPr id="16" name="CustomShape 1"/>
            <p:cNvSpPr>
              <a:spLocks noChangeArrowheads="1"/>
            </p:cNvSpPr>
            <p:nvPr userDrawn="1"/>
          </p:nvSpPr>
          <p:spPr bwMode="auto">
            <a:xfrm>
              <a:off x="7650341" y="6429378"/>
              <a:ext cx="1314274" cy="3841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de-DE" sz="1200" dirty="0">
                  <a:solidFill>
                    <a:srgbClr val="000000"/>
                  </a:solidFill>
                  <a:latin typeface="DINMittelschrift" charset="0"/>
                  <a:ea typeface="+mn-ea"/>
                </a:rPr>
                <a:t>Technology </a:t>
              </a:r>
              <a:r>
                <a:rPr lang="de-DE" sz="1200" dirty="0" err="1">
                  <a:solidFill>
                    <a:srgbClr val="000000"/>
                  </a:solidFill>
                  <a:latin typeface="DINMittelschrift" charset="0"/>
                  <a:ea typeface="+mn-ea"/>
                </a:rPr>
                <a:t>for</a:t>
              </a:r>
              <a:r>
                <a:rPr lang="de-DE" sz="1200" dirty="0">
                  <a:solidFill>
                    <a:srgbClr val="000000"/>
                  </a:solidFill>
                  <a:latin typeface="DINMittelschrift" charset="0"/>
                  <a:ea typeface="+mn-ea"/>
                </a:rPr>
                <a:t> </a:t>
              </a:r>
              <a:r>
                <a:rPr lang="de-DE" sz="1200" dirty="0" err="1">
                  <a:solidFill>
                    <a:srgbClr val="000000"/>
                  </a:solidFill>
                  <a:latin typeface="DINMittelschrift" charset="0"/>
                  <a:ea typeface="+mn-ea"/>
                </a:rPr>
                <a:t>Pervasive</a:t>
              </a:r>
              <a:r>
                <a:rPr lang="de-DE" sz="1200" dirty="0">
                  <a:solidFill>
                    <a:srgbClr val="000000"/>
                  </a:solidFill>
                  <a:latin typeface="DINMittelschrift" charset="0"/>
                  <a:ea typeface="+mn-ea"/>
                </a:rPr>
                <a:t> Computing</a:t>
              </a:r>
              <a:endParaRPr lang="de-DE" dirty="0">
                <a:ea typeface="+mn-ea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 userDrawn="1"/>
          </p:nvSpPr>
          <p:spPr bwMode="auto">
            <a:xfrm>
              <a:off x="-4763" y="6381750"/>
              <a:ext cx="9148763" cy="1588"/>
            </a:xfrm>
            <a:prstGeom prst="line">
              <a:avLst/>
            </a:prstGeom>
            <a:noFill/>
            <a:ln w="12600">
              <a:solidFill>
                <a:srgbClr val="0092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3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0221" y="6445249"/>
              <a:ext cx="1003872" cy="328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4" y="6445250"/>
            <a:ext cx="4339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de-DE" sz="900" b="1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45251"/>
            <a:ext cx="1151467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fld id="{FA390034-B22F-454C-98D5-B3B46940354E}" type="datetime1">
              <a:rPr lang="de-DE" altLang="de-DE" sz="900"/>
              <a:pPr/>
              <a:t>12.09.17</a:t>
            </a:fld>
            <a:endParaRPr lang="de-DE" altLang="de-DE" sz="90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9067" y="6445251"/>
            <a:ext cx="56642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de-DE" dirty="0"/>
              <a:t>Ferdinand Mütsch – Design of a Linked Data-enabled </a:t>
            </a:r>
            <a:r>
              <a:rPr lang="en-US" altLang="de-DE" dirty="0" err="1"/>
              <a:t>Microservice</a:t>
            </a:r>
            <a:r>
              <a:rPr lang="en-US" altLang="de-DE" dirty="0"/>
              <a:t> platform for the Industrial Internet of Things</a:t>
            </a:r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520709" y="895350"/>
            <a:ext cx="11165417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79376" y="1412876"/>
            <a:ext cx="11305256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de-DE" sz="26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480962" y="2349501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de-DE" sz="1600" b="1" dirty="0">
              <a:solidFill>
                <a:srgbClr val="00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536160" y="616588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</a:rPr>
              <a:t>https://www.unbelievable-machine.com/wp-content/uploads/2015/05/i40_2-bitkom.jpg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1</TotalTime>
  <Words>11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DINMittelschrift</vt:lpstr>
      <vt:lpstr>Times New Roman</vt:lpstr>
      <vt:lpstr>Arial</vt:lpstr>
      <vt:lpstr>KIT-PPT_Master_en_2016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Christian Navolskyi</cp:lastModifiedBy>
  <cp:revision>103</cp:revision>
  <dcterms:created xsi:type="dcterms:W3CDTF">2015-12-01T10:08:17Z</dcterms:created>
  <dcterms:modified xsi:type="dcterms:W3CDTF">2017-09-12T11:17:19Z</dcterms:modified>
</cp:coreProperties>
</file>