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9" r:id="rId4"/>
    <p:sldId id="266" r:id="rId5"/>
    <p:sldId id="267" r:id="rId6"/>
    <p:sldId id="268" r:id="rId7"/>
    <p:sldId id="270" r:id="rId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0099FF"/>
    <a:srgbClr val="3399FF"/>
    <a:srgbClr val="50AAE6"/>
    <a:srgbClr val="5A6EB4"/>
    <a:srgbClr val="A00078"/>
    <a:srgbClr val="A01E28"/>
    <a:srgbClr val="A08232"/>
    <a:srgbClr val="DC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8" autoAdjust="0"/>
    <p:restoredTop sz="80769" autoAdjust="0"/>
  </p:normalViewPr>
  <p:slideViewPr>
    <p:cSldViewPr>
      <p:cViewPr>
        <p:scale>
          <a:sx n="100" d="100"/>
          <a:sy n="100" d="100"/>
        </p:scale>
        <p:origin x="960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49208-E610-B24A-9FB5-EE4C259275D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52FD406C-B9DD-E540-B4F9-B2A6DDC9420C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B1EF2897-3829-D64E-934C-FC77FBA6E688}" type="parTrans" cxnId="{3308ADBA-16B9-C042-8F2C-45C09B2CFF30}">
      <dgm:prSet/>
      <dgm:spPr/>
      <dgm:t>
        <a:bodyPr/>
        <a:lstStyle/>
        <a:p>
          <a:endParaRPr lang="en-US"/>
        </a:p>
      </dgm:t>
    </dgm:pt>
    <dgm:pt modelId="{0C13A2AA-B9FD-5F4D-B955-8BD8DB2FF3BE}" type="sibTrans" cxnId="{3308ADBA-16B9-C042-8F2C-45C09B2CFF30}">
      <dgm:prSet/>
      <dgm:spPr/>
      <dgm:t>
        <a:bodyPr/>
        <a:lstStyle/>
        <a:p>
          <a:endParaRPr lang="en-US"/>
        </a:p>
      </dgm:t>
    </dgm:pt>
    <dgm:pt modelId="{1336C0C3-272E-484F-9BF1-BA3A3CF0CBFD}" type="pres">
      <dgm:prSet presAssocID="{F2B49208-E610-B24A-9FB5-EE4C259275DC}" presName="Name0" presStyleCnt="0">
        <dgm:presLayoutVars>
          <dgm:dir/>
          <dgm:animLvl val="lvl"/>
          <dgm:resizeHandles val="exact"/>
        </dgm:presLayoutVars>
      </dgm:prSet>
      <dgm:spPr/>
    </dgm:pt>
    <dgm:pt modelId="{76F438D9-02A0-D949-BDBC-6116A466E54A}" type="pres">
      <dgm:prSet presAssocID="{52FD406C-B9DD-E540-B4F9-B2A6DDC9420C}" presName="parTxOnly" presStyleLbl="node1" presStyleIdx="0" presStyleCnt="1" custAng="5400000" custScaleX="100000" custScaleY="942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61A992C-BAFA-3E4B-B569-89D7DA174AE7}" type="presOf" srcId="{F2B49208-E610-B24A-9FB5-EE4C259275DC}" destId="{1336C0C3-272E-484F-9BF1-BA3A3CF0CBFD}" srcOrd="0" destOrd="0" presId="urn:microsoft.com/office/officeart/2005/8/layout/chevron1"/>
    <dgm:cxn modelId="{3308ADBA-16B9-C042-8F2C-45C09B2CFF30}" srcId="{F2B49208-E610-B24A-9FB5-EE4C259275DC}" destId="{52FD406C-B9DD-E540-B4F9-B2A6DDC9420C}" srcOrd="0" destOrd="0" parTransId="{B1EF2897-3829-D64E-934C-FC77FBA6E688}" sibTransId="{0C13A2AA-B9FD-5F4D-B955-8BD8DB2FF3BE}"/>
    <dgm:cxn modelId="{5D53E881-546D-A54A-91A0-A23753FC62C8}" type="presOf" srcId="{52FD406C-B9DD-E540-B4F9-B2A6DDC9420C}" destId="{76F438D9-02A0-D949-BDBC-6116A466E54A}" srcOrd="0" destOrd="0" presId="urn:microsoft.com/office/officeart/2005/8/layout/chevron1"/>
    <dgm:cxn modelId="{CE5E1EE1-B488-D54B-B262-89FF3BA08C7A}" type="presParOf" srcId="{1336C0C3-272E-484F-9BF1-BA3A3CF0CBFD}" destId="{76F438D9-02A0-D949-BDBC-6116A466E5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87E2F05-684C-6F4A-B480-BC4C94E77064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34D367F-2A5C-174C-A9C6-8B6F92E689A9}">
      <dgm:prSet phldrT="[Text]" custT="1"/>
      <dgm:spPr/>
      <dgm:t>
        <a:bodyPr/>
        <a:lstStyle/>
        <a:p>
          <a:r>
            <a:rPr lang="en-GB" sz="2000" dirty="0" smtClean="0"/>
            <a:t>Throughput of writing</a:t>
          </a:r>
          <a:endParaRPr lang="en-GB" sz="2000" dirty="0"/>
        </a:p>
      </dgm:t>
    </dgm:pt>
    <dgm:pt modelId="{1CDB8148-A41D-7F41-A0D4-FB3DBBD2E30F}" type="parTrans" cxnId="{EE59B4C5-3D9E-6744-994E-DEFB3ED01F03}">
      <dgm:prSet/>
      <dgm:spPr/>
      <dgm:t>
        <a:bodyPr/>
        <a:lstStyle/>
        <a:p>
          <a:endParaRPr lang="en-GB"/>
        </a:p>
      </dgm:t>
    </dgm:pt>
    <dgm:pt modelId="{34D04BCF-A431-A247-BFAC-2C0DFF365B55}" type="sibTrans" cxnId="{EE59B4C5-3D9E-6744-994E-DEFB3ED01F03}">
      <dgm:prSet/>
      <dgm:spPr/>
      <dgm:t>
        <a:bodyPr/>
        <a:lstStyle/>
        <a:p>
          <a:endParaRPr lang="en-GB"/>
        </a:p>
      </dgm:t>
    </dgm:pt>
    <dgm:pt modelId="{968FF6CA-317A-6747-91B3-541119FE5350}">
      <dgm:prSet phldrT="[Text]" custT="1"/>
      <dgm:spPr/>
      <dgm:t>
        <a:bodyPr anchor="ctr"/>
        <a:lstStyle/>
        <a:p>
          <a:pPr algn="l"/>
          <a:r>
            <a:rPr lang="en-GB" sz="2000" dirty="0" smtClean="0"/>
            <a:t>Writing</a:t>
          </a:r>
          <a:r>
            <a:rPr lang="en-GB" sz="2000" baseline="0" dirty="0" smtClean="0"/>
            <a:t> synthetic graphs</a:t>
          </a:r>
          <a:endParaRPr lang="en-GB" sz="2000" dirty="0"/>
        </a:p>
      </dgm:t>
    </dgm:pt>
    <dgm:pt modelId="{73B56CB1-9ED9-3D43-B7FA-754F10FE5C63}" type="parTrans" cxnId="{70CB4DB9-310B-1C4A-82A2-3A12C4AD9676}">
      <dgm:prSet/>
      <dgm:spPr/>
      <dgm:t>
        <a:bodyPr/>
        <a:lstStyle/>
        <a:p>
          <a:endParaRPr lang="en-GB"/>
        </a:p>
      </dgm:t>
    </dgm:pt>
    <dgm:pt modelId="{AC7DFE2B-CACC-344A-A9E9-80129A6F2FC7}" type="sibTrans" cxnId="{70CB4DB9-310B-1C4A-82A2-3A12C4AD9676}">
      <dgm:prSet/>
      <dgm:spPr/>
      <dgm:t>
        <a:bodyPr/>
        <a:lstStyle/>
        <a:p>
          <a:endParaRPr lang="en-GB"/>
        </a:p>
      </dgm:t>
    </dgm:pt>
    <dgm:pt modelId="{58F3B107-13D8-FA42-B3DB-C2F45BD397E4}">
      <dgm:prSet phldrT="[Text]" custT="1"/>
      <dgm:spPr/>
      <dgm:t>
        <a:bodyPr anchor="ctr"/>
        <a:lstStyle/>
        <a:p>
          <a:pPr algn="l"/>
          <a:r>
            <a:rPr lang="en-GB" sz="2000" dirty="0" smtClean="0"/>
            <a:t>Vary workloads</a:t>
          </a:r>
          <a:endParaRPr lang="en-GB" sz="2000" dirty="0"/>
        </a:p>
      </dgm:t>
    </dgm:pt>
    <dgm:pt modelId="{08A4FF90-E06F-F049-A48C-17F1D8A4386A}" type="parTrans" cxnId="{A0BECC7D-928D-0B44-90CF-457425A1C490}">
      <dgm:prSet/>
      <dgm:spPr/>
      <dgm:t>
        <a:bodyPr/>
        <a:lstStyle/>
        <a:p>
          <a:endParaRPr lang="en-GB"/>
        </a:p>
      </dgm:t>
    </dgm:pt>
    <dgm:pt modelId="{9261C230-0C64-504A-9AB8-2A3CEAF87A1A}" type="sibTrans" cxnId="{A0BECC7D-928D-0B44-90CF-457425A1C490}">
      <dgm:prSet/>
      <dgm:spPr/>
      <dgm:t>
        <a:bodyPr/>
        <a:lstStyle/>
        <a:p>
          <a:endParaRPr lang="en-GB"/>
        </a:p>
      </dgm:t>
    </dgm:pt>
    <dgm:pt modelId="{00D1D4B5-7320-BD4E-90D6-BBE2A1027491}" type="pres">
      <dgm:prSet presAssocID="{887E2F05-684C-6F4A-B480-BC4C94E7706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586B80-FE19-1F44-AFE2-FEE8E3FFA8A4}" type="pres">
      <dgm:prSet presAssocID="{B34D367F-2A5C-174C-A9C6-8B6F92E689A9}" presName="linNode" presStyleCnt="0"/>
      <dgm:spPr/>
    </dgm:pt>
    <dgm:pt modelId="{487C5CEB-44BC-5F41-9B16-7A9612964665}" type="pres">
      <dgm:prSet presAssocID="{B34D367F-2A5C-174C-A9C6-8B6F92E689A9}" presName="parentShp" presStyleLbl="node1" presStyleIdx="0" presStyleCnt="1" custLinFactNeighborX="-14768" custLinFactNeighborY="-190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74401-5D37-7049-9A4E-4F91B67182C1}" type="pres">
      <dgm:prSet presAssocID="{B34D367F-2A5C-174C-A9C6-8B6F92E689A9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08D1844-B9F3-1A4A-BF3E-A8F0A4A5556C}" type="presOf" srcId="{58F3B107-13D8-FA42-B3DB-C2F45BD397E4}" destId="{37574401-5D37-7049-9A4E-4F91B67182C1}" srcOrd="0" destOrd="1" presId="urn:microsoft.com/office/officeart/2005/8/layout/vList6"/>
    <dgm:cxn modelId="{E4679AA5-E49C-A54C-9FAD-A34C91C308C5}" type="presOf" srcId="{B34D367F-2A5C-174C-A9C6-8B6F92E689A9}" destId="{487C5CEB-44BC-5F41-9B16-7A9612964665}" srcOrd="0" destOrd="0" presId="urn:microsoft.com/office/officeart/2005/8/layout/vList6"/>
    <dgm:cxn modelId="{4C6359C6-55B9-6D45-B2E3-CF277AEDC9FF}" type="presOf" srcId="{887E2F05-684C-6F4A-B480-BC4C94E77064}" destId="{00D1D4B5-7320-BD4E-90D6-BBE2A1027491}" srcOrd="0" destOrd="0" presId="urn:microsoft.com/office/officeart/2005/8/layout/vList6"/>
    <dgm:cxn modelId="{A0BECC7D-928D-0B44-90CF-457425A1C490}" srcId="{B34D367F-2A5C-174C-A9C6-8B6F92E689A9}" destId="{58F3B107-13D8-FA42-B3DB-C2F45BD397E4}" srcOrd="1" destOrd="0" parTransId="{08A4FF90-E06F-F049-A48C-17F1D8A4386A}" sibTransId="{9261C230-0C64-504A-9AB8-2A3CEAF87A1A}"/>
    <dgm:cxn modelId="{4A7C9886-A98F-D54B-BD5B-8B5BE986A13A}" type="presOf" srcId="{968FF6CA-317A-6747-91B3-541119FE5350}" destId="{37574401-5D37-7049-9A4E-4F91B67182C1}" srcOrd="0" destOrd="0" presId="urn:microsoft.com/office/officeart/2005/8/layout/vList6"/>
    <dgm:cxn modelId="{70CB4DB9-310B-1C4A-82A2-3A12C4AD9676}" srcId="{B34D367F-2A5C-174C-A9C6-8B6F92E689A9}" destId="{968FF6CA-317A-6747-91B3-541119FE5350}" srcOrd="0" destOrd="0" parTransId="{73B56CB1-9ED9-3D43-B7FA-754F10FE5C63}" sibTransId="{AC7DFE2B-CACC-344A-A9E9-80129A6F2FC7}"/>
    <dgm:cxn modelId="{EE59B4C5-3D9E-6744-994E-DEFB3ED01F03}" srcId="{887E2F05-684C-6F4A-B480-BC4C94E77064}" destId="{B34D367F-2A5C-174C-A9C6-8B6F92E689A9}" srcOrd="0" destOrd="0" parTransId="{1CDB8148-A41D-7F41-A0D4-FB3DBBD2E30F}" sibTransId="{34D04BCF-A431-A247-BFAC-2C0DFF365B55}"/>
    <dgm:cxn modelId="{F557980B-2AFB-5247-AA8E-C750EAF89718}" type="presParOf" srcId="{00D1D4B5-7320-BD4E-90D6-BBE2A1027491}" destId="{F6586B80-FE19-1F44-AFE2-FEE8E3FFA8A4}" srcOrd="0" destOrd="0" presId="urn:microsoft.com/office/officeart/2005/8/layout/vList6"/>
    <dgm:cxn modelId="{826014FC-3A97-3D40-B535-123722914AE5}" type="presParOf" srcId="{F6586B80-FE19-1F44-AFE2-FEE8E3FFA8A4}" destId="{487C5CEB-44BC-5F41-9B16-7A9612964665}" srcOrd="0" destOrd="0" presId="urn:microsoft.com/office/officeart/2005/8/layout/vList6"/>
    <dgm:cxn modelId="{D1853857-47A6-E34D-ABF2-5157D8D2DA37}" type="presParOf" srcId="{F6586B80-FE19-1F44-AFE2-FEE8E3FFA8A4}" destId="{37574401-5D37-7049-9A4E-4F91B67182C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8F1663A-3424-0540-8F63-E8C7BA18BEF7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7BA1FD-0D29-E047-AEA8-CE87F6F6E91F}">
      <dgm:prSet phldrT="[Text]" custT="1"/>
      <dgm:spPr/>
      <dgm:t>
        <a:bodyPr/>
        <a:lstStyle/>
        <a:p>
          <a:r>
            <a:rPr lang="en-GB" sz="2000" dirty="0" smtClean="0"/>
            <a:t>Responsiveness</a:t>
          </a:r>
          <a:endParaRPr lang="en-GB" sz="1800" dirty="0"/>
        </a:p>
      </dgm:t>
    </dgm:pt>
    <dgm:pt modelId="{818C393F-46FA-E940-8DF1-65565C502767}" type="parTrans" cxnId="{627D48F9-6698-524E-857F-A56BE9C475F2}">
      <dgm:prSet/>
      <dgm:spPr/>
      <dgm:t>
        <a:bodyPr/>
        <a:lstStyle/>
        <a:p>
          <a:endParaRPr lang="en-GB"/>
        </a:p>
      </dgm:t>
    </dgm:pt>
    <dgm:pt modelId="{7E044749-A9E3-1647-9C1E-B4D950E30D20}" type="sibTrans" cxnId="{627D48F9-6698-524E-857F-A56BE9C475F2}">
      <dgm:prSet/>
      <dgm:spPr/>
      <dgm:t>
        <a:bodyPr/>
        <a:lstStyle/>
        <a:p>
          <a:endParaRPr lang="en-GB"/>
        </a:p>
      </dgm:t>
    </dgm:pt>
    <dgm:pt modelId="{216348ED-6C6A-5348-AA07-E7448FF4A36A}">
      <dgm:prSet phldrT="[Text]" custT="1"/>
      <dgm:spPr/>
      <dgm:t>
        <a:bodyPr anchor="ctr"/>
        <a:lstStyle/>
        <a:p>
          <a:r>
            <a:rPr lang="en-GB" sz="2000" dirty="0" smtClean="0"/>
            <a:t>Analytic algorithms while under load</a:t>
          </a:r>
          <a:endParaRPr lang="en-GB" sz="2000" dirty="0"/>
        </a:p>
      </dgm:t>
    </dgm:pt>
    <dgm:pt modelId="{29654A7E-2DC3-1940-BF6A-71E9CDF6345B}" type="parTrans" cxnId="{E2F5C69C-9C96-C34F-B1AD-E0A8433DE433}">
      <dgm:prSet/>
      <dgm:spPr/>
      <dgm:t>
        <a:bodyPr/>
        <a:lstStyle/>
        <a:p>
          <a:endParaRPr lang="en-GB"/>
        </a:p>
      </dgm:t>
    </dgm:pt>
    <dgm:pt modelId="{FF1DC764-E434-1B40-A431-3E08F2F3B1C9}" type="sibTrans" cxnId="{E2F5C69C-9C96-C34F-B1AD-E0A8433DE433}">
      <dgm:prSet/>
      <dgm:spPr/>
      <dgm:t>
        <a:bodyPr/>
        <a:lstStyle/>
        <a:p>
          <a:endParaRPr lang="en-GB"/>
        </a:p>
      </dgm:t>
    </dgm:pt>
    <dgm:pt modelId="{DFA166CE-EC4F-CD4F-AAE8-675FFBDC232A}">
      <dgm:prSet phldrT="[Text]" custT="1"/>
      <dgm:spPr/>
      <dgm:t>
        <a:bodyPr anchor="ctr"/>
        <a:lstStyle/>
        <a:p>
          <a:r>
            <a:rPr lang="en-GB" sz="2000" dirty="0" smtClean="0"/>
            <a:t>Time limit (latency)</a:t>
          </a:r>
          <a:endParaRPr lang="en-GB" sz="2000" dirty="0"/>
        </a:p>
      </dgm:t>
    </dgm:pt>
    <dgm:pt modelId="{3C66092D-8A7B-DB4B-B532-6857450F81BB}" type="parTrans" cxnId="{D44FE3F2-8D9C-EF4A-A56C-8F45085E8B55}">
      <dgm:prSet/>
      <dgm:spPr/>
      <dgm:t>
        <a:bodyPr/>
        <a:lstStyle/>
        <a:p>
          <a:endParaRPr lang="en-GB"/>
        </a:p>
      </dgm:t>
    </dgm:pt>
    <dgm:pt modelId="{EABE2A50-30A1-4244-AF30-7A56BAB01EAF}" type="sibTrans" cxnId="{D44FE3F2-8D9C-EF4A-A56C-8F45085E8B55}">
      <dgm:prSet/>
      <dgm:spPr/>
      <dgm:t>
        <a:bodyPr/>
        <a:lstStyle/>
        <a:p>
          <a:endParaRPr lang="en-GB"/>
        </a:p>
      </dgm:t>
    </dgm:pt>
    <dgm:pt modelId="{FEF69F68-DCBD-1A49-A5B6-E1AA9D8D6A71}" type="pres">
      <dgm:prSet presAssocID="{E8F1663A-3424-0540-8F63-E8C7BA18BEF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5E82A8E-C4C4-EC4B-AE16-8A8743A81ADB}" type="pres">
      <dgm:prSet presAssocID="{807BA1FD-0D29-E047-AEA8-CE87F6F6E91F}" presName="linNode" presStyleCnt="0"/>
      <dgm:spPr/>
    </dgm:pt>
    <dgm:pt modelId="{8E58A947-9BD9-1141-89BE-7F316B1752BD}" type="pres">
      <dgm:prSet presAssocID="{807BA1FD-0D29-E047-AEA8-CE87F6F6E91F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D30FA82-720F-3244-A259-CEB65543CCBB}" type="pres">
      <dgm:prSet presAssocID="{807BA1FD-0D29-E047-AEA8-CE87F6F6E91F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F0DCB75-D8F6-704C-88FF-8E7014703949}" type="presOf" srcId="{E8F1663A-3424-0540-8F63-E8C7BA18BEF7}" destId="{FEF69F68-DCBD-1A49-A5B6-E1AA9D8D6A71}" srcOrd="0" destOrd="0" presId="urn:microsoft.com/office/officeart/2005/8/layout/vList6"/>
    <dgm:cxn modelId="{D44FE3F2-8D9C-EF4A-A56C-8F45085E8B55}" srcId="{807BA1FD-0D29-E047-AEA8-CE87F6F6E91F}" destId="{DFA166CE-EC4F-CD4F-AAE8-675FFBDC232A}" srcOrd="1" destOrd="0" parTransId="{3C66092D-8A7B-DB4B-B532-6857450F81BB}" sibTransId="{EABE2A50-30A1-4244-AF30-7A56BAB01EAF}"/>
    <dgm:cxn modelId="{05730211-5B2F-2E48-B8E0-7437AD679CE9}" type="presOf" srcId="{807BA1FD-0D29-E047-AEA8-CE87F6F6E91F}" destId="{8E58A947-9BD9-1141-89BE-7F316B1752BD}" srcOrd="0" destOrd="0" presId="urn:microsoft.com/office/officeart/2005/8/layout/vList6"/>
    <dgm:cxn modelId="{627D48F9-6698-524E-857F-A56BE9C475F2}" srcId="{E8F1663A-3424-0540-8F63-E8C7BA18BEF7}" destId="{807BA1FD-0D29-E047-AEA8-CE87F6F6E91F}" srcOrd="0" destOrd="0" parTransId="{818C393F-46FA-E940-8DF1-65565C502767}" sibTransId="{7E044749-A9E3-1647-9C1E-B4D950E30D20}"/>
    <dgm:cxn modelId="{462E248A-71A4-1643-A801-5F4CD732FF2E}" type="presOf" srcId="{DFA166CE-EC4F-CD4F-AAE8-675FFBDC232A}" destId="{ED30FA82-720F-3244-A259-CEB65543CCBB}" srcOrd="0" destOrd="1" presId="urn:microsoft.com/office/officeart/2005/8/layout/vList6"/>
    <dgm:cxn modelId="{258FD84D-8B98-A547-90C9-D11177A3E2F9}" type="presOf" srcId="{216348ED-6C6A-5348-AA07-E7448FF4A36A}" destId="{ED30FA82-720F-3244-A259-CEB65543CCBB}" srcOrd="0" destOrd="0" presId="urn:microsoft.com/office/officeart/2005/8/layout/vList6"/>
    <dgm:cxn modelId="{E2F5C69C-9C96-C34F-B1AD-E0A8433DE433}" srcId="{807BA1FD-0D29-E047-AEA8-CE87F6F6E91F}" destId="{216348ED-6C6A-5348-AA07-E7448FF4A36A}" srcOrd="0" destOrd="0" parTransId="{29654A7E-2DC3-1940-BF6A-71E9CDF6345B}" sibTransId="{FF1DC764-E434-1B40-A431-3E08F2F3B1C9}"/>
    <dgm:cxn modelId="{3056004F-3603-4B49-A798-7330FB39EBC7}" type="presParOf" srcId="{FEF69F68-DCBD-1A49-A5B6-E1AA9D8D6A71}" destId="{F5E82A8E-C4C4-EC4B-AE16-8A8743A81ADB}" srcOrd="0" destOrd="0" presId="urn:microsoft.com/office/officeart/2005/8/layout/vList6"/>
    <dgm:cxn modelId="{F21990D9-FF7D-194D-AC03-C3AF50FB61CC}" type="presParOf" srcId="{F5E82A8E-C4C4-EC4B-AE16-8A8743A81ADB}" destId="{8E58A947-9BD9-1141-89BE-7F316B1752BD}" srcOrd="0" destOrd="0" presId="urn:microsoft.com/office/officeart/2005/8/layout/vList6"/>
    <dgm:cxn modelId="{0372B68E-0739-064D-B3E7-3C655F949B50}" type="presParOf" srcId="{F5E82A8E-C4C4-EC4B-AE16-8A8743A81ADB}" destId="{ED30FA82-720F-3244-A259-CEB65543CCB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B49208-E610-B24A-9FB5-EE4C259275D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52FD406C-B9DD-E540-B4F9-B2A6DDC9420C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B1EF2897-3829-D64E-934C-FC77FBA6E688}" type="parTrans" cxnId="{3308ADBA-16B9-C042-8F2C-45C09B2CFF30}">
      <dgm:prSet/>
      <dgm:spPr/>
      <dgm:t>
        <a:bodyPr/>
        <a:lstStyle/>
        <a:p>
          <a:endParaRPr lang="en-US"/>
        </a:p>
      </dgm:t>
    </dgm:pt>
    <dgm:pt modelId="{0C13A2AA-B9FD-5F4D-B955-8BD8DB2FF3BE}" type="sibTrans" cxnId="{3308ADBA-16B9-C042-8F2C-45C09B2CFF30}">
      <dgm:prSet/>
      <dgm:spPr/>
      <dgm:t>
        <a:bodyPr/>
        <a:lstStyle/>
        <a:p>
          <a:endParaRPr lang="en-US"/>
        </a:p>
      </dgm:t>
    </dgm:pt>
    <dgm:pt modelId="{1336C0C3-272E-484F-9BF1-BA3A3CF0CBFD}" type="pres">
      <dgm:prSet presAssocID="{F2B49208-E610-B24A-9FB5-EE4C259275DC}" presName="Name0" presStyleCnt="0">
        <dgm:presLayoutVars>
          <dgm:dir/>
          <dgm:animLvl val="lvl"/>
          <dgm:resizeHandles val="exact"/>
        </dgm:presLayoutVars>
      </dgm:prSet>
      <dgm:spPr/>
    </dgm:pt>
    <dgm:pt modelId="{76F438D9-02A0-D949-BDBC-6116A466E54A}" type="pres">
      <dgm:prSet presAssocID="{52FD406C-B9DD-E540-B4F9-B2A6DDC9420C}" presName="parTxOnly" presStyleLbl="node1" presStyleIdx="0" presStyleCnt="1" custAng="5400000" custScaleX="100000" custScaleY="942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308ADBA-16B9-C042-8F2C-45C09B2CFF30}" srcId="{F2B49208-E610-B24A-9FB5-EE4C259275DC}" destId="{52FD406C-B9DD-E540-B4F9-B2A6DDC9420C}" srcOrd="0" destOrd="0" parTransId="{B1EF2897-3829-D64E-934C-FC77FBA6E688}" sibTransId="{0C13A2AA-B9FD-5F4D-B955-8BD8DB2FF3BE}"/>
    <dgm:cxn modelId="{306C373A-75E3-E340-95C8-0E9202096A60}" type="presOf" srcId="{52FD406C-B9DD-E540-B4F9-B2A6DDC9420C}" destId="{76F438D9-02A0-D949-BDBC-6116A466E54A}" srcOrd="0" destOrd="0" presId="urn:microsoft.com/office/officeart/2005/8/layout/chevron1"/>
    <dgm:cxn modelId="{CEBAAE2D-5006-9C47-B3E7-A2DD6120CC8B}" type="presOf" srcId="{F2B49208-E610-B24A-9FB5-EE4C259275DC}" destId="{1336C0C3-272E-484F-9BF1-BA3A3CF0CBFD}" srcOrd="0" destOrd="0" presId="urn:microsoft.com/office/officeart/2005/8/layout/chevron1"/>
    <dgm:cxn modelId="{A965BA00-8B4A-2048-BADD-D34624D791D2}" type="presParOf" srcId="{1336C0C3-272E-484F-9BF1-BA3A3CF0CBFD}" destId="{76F438D9-02A0-D949-BDBC-6116A466E5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B49208-E610-B24A-9FB5-EE4C259275D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52FD406C-B9DD-E540-B4F9-B2A6DDC9420C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B1EF2897-3829-D64E-934C-FC77FBA6E688}" type="parTrans" cxnId="{3308ADBA-16B9-C042-8F2C-45C09B2CFF30}">
      <dgm:prSet/>
      <dgm:spPr/>
      <dgm:t>
        <a:bodyPr/>
        <a:lstStyle/>
        <a:p>
          <a:endParaRPr lang="en-US"/>
        </a:p>
      </dgm:t>
    </dgm:pt>
    <dgm:pt modelId="{0C13A2AA-B9FD-5F4D-B955-8BD8DB2FF3BE}" type="sibTrans" cxnId="{3308ADBA-16B9-C042-8F2C-45C09B2CFF30}">
      <dgm:prSet/>
      <dgm:spPr/>
      <dgm:t>
        <a:bodyPr/>
        <a:lstStyle/>
        <a:p>
          <a:endParaRPr lang="en-US"/>
        </a:p>
      </dgm:t>
    </dgm:pt>
    <dgm:pt modelId="{1336C0C3-272E-484F-9BF1-BA3A3CF0CBFD}" type="pres">
      <dgm:prSet presAssocID="{F2B49208-E610-B24A-9FB5-EE4C259275DC}" presName="Name0" presStyleCnt="0">
        <dgm:presLayoutVars>
          <dgm:dir/>
          <dgm:animLvl val="lvl"/>
          <dgm:resizeHandles val="exact"/>
        </dgm:presLayoutVars>
      </dgm:prSet>
      <dgm:spPr/>
    </dgm:pt>
    <dgm:pt modelId="{76F438D9-02A0-D949-BDBC-6116A466E54A}" type="pres">
      <dgm:prSet presAssocID="{52FD406C-B9DD-E540-B4F9-B2A6DDC9420C}" presName="parTxOnly" presStyleLbl="node1" presStyleIdx="0" presStyleCnt="1" custAng="5400000" custScaleX="100000" custScaleY="942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308ADBA-16B9-C042-8F2C-45C09B2CFF30}" srcId="{F2B49208-E610-B24A-9FB5-EE4C259275DC}" destId="{52FD406C-B9DD-E540-B4F9-B2A6DDC9420C}" srcOrd="0" destOrd="0" parTransId="{B1EF2897-3829-D64E-934C-FC77FBA6E688}" sibTransId="{0C13A2AA-B9FD-5F4D-B955-8BD8DB2FF3BE}"/>
    <dgm:cxn modelId="{6040A751-0D11-F947-9594-8835EDCAE3E9}" type="presOf" srcId="{52FD406C-B9DD-E540-B4F9-B2A6DDC9420C}" destId="{76F438D9-02A0-D949-BDBC-6116A466E54A}" srcOrd="0" destOrd="0" presId="urn:microsoft.com/office/officeart/2005/8/layout/chevron1"/>
    <dgm:cxn modelId="{3F5C7A44-2D38-FA4E-8BC2-5B3570DFC146}" type="presOf" srcId="{F2B49208-E610-B24A-9FB5-EE4C259275DC}" destId="{1336C0C3-272E-484F-9BF1-BA3A3CF0CBFD}" srcOrd="0" destOrd="0" presId="urn:microsoft.com/office/officeart/2005/8/layout/chevron1"/>
    <dgm:cxn modelId="{271A7371-31CA-FE47-A5E5-2A6F3B2665BF}" type="presParOf" srcId="{1336C0C3-272E-484F-9BF1-BA3A3CF0CBFD}" destId="{76F438D9-02A0-D949-BDBC-6116A466E5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B49208-E610-B24A-9FB5-EE4C259275DC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52FD406C-B9DD-E540-B4F9-B2A6DDC9420C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B1EF2897-3829-D64E-934C-FC77FBA6E688}" type="parTrans" cxnId="{3308ADBA-16B9-C042-8F2C-45C09B2CFF30}">
      <dgm:prSet/>
      <dgm:spPr/>
      <dgm:t>
        <a:bodyPr/>
        <a:lstStyle/>
        <a:p>
          <a:endParaRPr lang="en-US"/>
        </a:p>
      </dgm:t>
    </dgm:pt>
    <dgm:pt modelId="{0C13A2AA-B9FD-5F4D-B955-8BD8DB2FF3BE}" type="sibTrans" cxnId="{3308ADBA-16B9-C042-8F2C-45C09B2CFF30}">
      <dgm:prSet/>
      <dgm:spPr/>
      <dgm:t>
        <a:bodyPr/>
        <a:lstStyle/>
        <a:p>
          <a:endParaRPr lang="en-US"/>
        </a:p>
      </dgm:t>
    </dgm:pt>
    <dgm:pt modelId="{1336C0C3-272E-484F-9BF1-BA3A3CF0CBFD}" type="pres">
      <dgm:prSet presAssocID="{F2B49208-E610-B24A-9FB5-EE4C259275DC}" presName="Name0" presStyleCnt="0">
        <dgm:presLayoutVars>
          <dgm:dir/>
          <dgm:animLvl val="lvl"/>
          <dgm:resizeHandles val="exact"/>
        </dgm:presLayoutVars>
      </dgm:prSet>
      <dgm:spPr/>
    </dgm:pt>
    <dgm:pt modelId="{76F438D9-02A0-D949-BDBC-6116A466E54A}" type="pres">
      <dgm:prSet presAssocID="{52FD406C-B9DD-E540-B4F9-B2A6DDC9420C}" presName="parTxOnly" presStyleLbl="node1" presStyleIdx="0" presStyleCnt="1" custAng="5400000" custScaleX="100000" custScaleY="942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308ADBA-16B9-C042-8F2C-45C09B2CFF30}" srcId="{F2B49208-E610-B24A-9FB5-EE4C259275DC}" destId="{52FD406C-B9DD-E540-B4F9-B2A6DDC9420C}" srcOrd="0" destOrd="0" parTransId="{B1EF2897-3829-D64E-934C-FC77FBA6E688}" sibTransId="{0C13A2AA-B9FD-5F4D-B955-8BD8DB2FF3BE}"/>
    <dgm:cxn modelId="{F932E95B-520E-DC4C-8B40-FA2AF90E9829}" type="presOf" srcId="{F2B49208-E610-B24A-9FB5-EE4C259275DC}" destId="{1336C0C3-272E-484F-9BF1-BA3A3CF0CBFD}" srcOrd="0" destOrd="0" presId="urn:microsoft.com/office/officeart/2005/8/layout/chevron1"/>
    <dgm:cxn modelId="{4F1DCD94-988A-8248-91D5-A2BC1079E09E}" type="presOf" srcId="{52FD406C-B9DD-E540-B4F9-B2A6DDC9420C}" destId="{76F438D9-02A0-D949-BDBC-6116A466E54A}" srcOrd="0" destOrd="0" presId="urn:microsoft.com/office/officeart/2005/8/layout/chevron1"/>
    <dgm:cxn modelId="{4660977B-7D0E-B44A-A6CD-8E8BDE63848B}" type="presParOf" srcId="{1336C0C3-272E-484F-9BF1-BA3A3CF0CBFD}" destId="{76F438D9-02A0-D949-BDBC-6116A466E5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3BE8CC-F193-874D-B0F4-5CFAA3B40C6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9577DD5-4F73-4A4F-AFF7-6A664D5BF029}">
      <dgm:prSet phldrT="[Text]"/>
      <dgm:spPr/>
      <dgm:t>
        <a:bodyPr/>
        <a:lstStyle/>
        <a:p>
          <a:r>
            <a:rPr lang="en-US" dirty="0" smtClean="0"/>
            <a:t>Existing benchmarks</a:t>
          </a:r>
          <a:endParaRPr lang="en-US" dirty="0"/>
        </a:p>
      </dgm:t>
    </dgm:pt>
    <dgm:pt modelId="{61BEEBBF-C6B5-EA43-99BA-086CA7A58FE1}" type="parTrans" cxnId="{0F96E008-7416-F947-A9CA-6DC35B691B91}">
      <dgm:prSet/>
      <dgm:spPr/>
      <dgm:t>
        <a:bodyPr/>
        <a:lstStyle/>
        <a:p>
          <a:endParaRPr lang="en-US"/>
        </a:p>
      </dgm:t>
    </dgm:pt>
    <dgm:pt modelId="{2A8CE253-7965-8843-85E7-2F84629AB3E7}" type="sibTrans" cxnId="{0F96E008-7416-F947-A9CA-6DC35B691B91}">
      <dgm:prSet/>
      <dgm:spPr/>
      <dgm:t>
        <a:bodyPr/>
        <a:lstStyle/>
        <a:p>
          <a:endParaRPr lang="en-US"/>
        </a:p>
      </dgm:t>
    </dgm:pt>
    <dgm:pt modelId="{3FC0BB85-3C63-3E4E-98C7-27C55B9ABDF8}" type="pres">
      <dgm:prSet presAssocID="{8A3BE8CC-F193-874D-B0F4-5CFAA3B40C6A}" presName="Name0" presStyleCnt="0">
        <dgm:presLayoutVars>
          <dgm:dir/>
          <dgm:animLvl val="lvl"/>
          <dgm:resizeHandles val="exact"/>
        </dgm:presLayoutVars>
      </dgm:prSet>
      <dgm:spPr/>
    </dgm:pt>
    <dgm:pt modelId="{826AB686-F0D9-504B-A3AB-4D975388DAAA}" type="pres">
      <dgm:prSet presAssocID="{09577DD5-4F73-4A4F-AFF7-6A664D5BF029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B04011D-FE73-D64F-859F-4C3EC0966AC7}" type="presOf" srcId="{09577DD5-4F73-4A4F-AFF7-6A664D5BF029}" destId="{826AB686-F0D9-504B-A3AB-4D975388DAAA}" srcOrd="0" destOrd="0" presId="urn:microsoft.com/office/officeart/2005/8/layout/chevron1"/>
    <dgm:cxn modelId="{0F96E008-7416-F947-A9CA-6DC35B691B91}" srcId="{8A3BE8CC-F193-874D-B0F4-5CFAA3B40C6A}" destId="{09577DD5-4F73-4A4F-AFF7-6A664D5BF029}" srcOrd="0" destOrd="0" parTransId="{61BEEBBF-C6B5-EA43-99BA-086CA7A58FE1}" sibTransId="{2A8CE253-7965-8843-85E7-2F84629AB3E7}"/>
    <dgm:cxn modelId="{F7E30101-6E49-034C-8663-DEB0317CEEF2}" type="presOf" srcId="{8A3BE8CC-F193-874D-B0F4-5CFAA3B40C6A}" destId="{3FC0BB85-3C63-3E4E-98C7-27C55B9ABDF8}" srcOrd="0" destOrd="0" presId="urn:microsoft.com/office/officeart/2005/8/layout/chevron1"/>
    <dgm:cxn modelId="{099A9D1E-CD5B-C84C-991C-0A543EB1EF04}" type="presParOf" srcId="{3FC0BB85-3C63-3E4E-98C7-27C55B9ABDF8}" destId="{826AB686-F0D9-504B-A3AB-4D975388DAA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3BE8CC-F193-874D-B0F4-5CFAA3B40C6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9577DD5-4F73-4A4F-AFF7-6A664D5BF029}">
      <dgm:prSet phldrT="[Text]" custT="1"/>
      <dgm:spPr/>
      <dgm:t>
        <a:bodyPr/>
        <a:lstStyle/>
        <a:p>
          <a:r>
            <a:rPr lang="en-US" sz="1800" dirty="0" smtClean="0"/>
            <a:t>Results for the industry</a:t>
          </a:r>
          <a:endParaRPr lang="en-US" sz="1800" dirty="0"/>
        </a:p>
      </dgm:t>
    </dgm:pt>
    <dgm:pt modelId="{61BEEBBF-C6B5-EA43-99BA-086CA7A58FE1}" type="parTrans" cxnId="{0F96E008-7416-F947-A9CA-6DC35B691B91}">
      <dgm:prSet/>
      <dgm:spPr/>
      <dgm:t>
        <a:bodyPr/>
        <a:lstStyle/>
        <a:p>
          <a:endParaRPr lang="en-US"/>
        </a:p>
      </dgm:t>
    </dgm:pt>
    <dgm:pt modelId="{2A8CE253-7965-8843-85E7-2F84629AB3E7}" type="sibTrans" cxnId="{0F96E008-7416-F947-A9CA-6DC35B691B91}">
      <dgm:prSet/>
      <dgm:spPr/>
      <dgm:t>
        <a:bodyPr/>
        <a:lstStyle/>
        <a:p>
          <a:endParaRPr lang="en-US"/>
        </a:p>
      </dgm:t>
    </dgm:pt>
    <dgm:pt modelId="{3FC0BB85-3C63-3E4E-98C7-27C55B9ABDF8}" type="pres">
      <dgm:prSet presAssocID="{8A3BE8CC-F193-874D-B0F4-5CFAA3B40C6A}" presName="Name0" presStyleCnt="0">
        <dgm:presLayoutVars>
          <dgm:dir/>
          <dgm:animLvl val="lvl"/>
          <dgm:resizeHandles val="exact"/>
        </dgm:presLayoutVars>
      </dgm:prSet>
      <dgm:spPr/>
    </dgm:pt>
    <dgm:pt modelId="{826AB686-F0D9-504B-A3AB-4D975388DAAA}" type="pres">
      <dgm:prSet presAssocID="{09577DD5-4F73-4A4F-AFF7-6A664D5BF029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6E008-7416-F947-A9CA-6DC35B691B91}" srcId="{8A3BE8CC-F193-874D-B0F4-5CFAA3B40C6A}" destId="{09577DD5-4F73-4A4F-AFF7-6A664D5BF029}" srcOrd="0" destOrd="0" parTransId="{61BEEBBF-C6B5-EA43-99BA-086CA7A58FE1}" sibTransId="{2A8CE253-7965-8843-85E7-2F84629AB3E7}"/>
    <dgm:cxn modelId="{FE05F9C5-C466-1E48-84A3-C7A6CF34E482}" type="presOf" srcId="{09577DD5-4F73-4A4F-AFF7-6A664D5BF029}" destId="{826AB686-F0D9-504B-A3AB-4D975388DAAA}" srcOrd="0" destOrd="0" presId="urn:microsoft.com/office/officeart/2005/8/layout/chevron1"/>
    <dgm:cxn modelId="{01F8C047-1444-DC45-A2D6-F9391264926A}" type="presOf" srcId="{8A3BE8CC-F193-874D-B0F4-5CFAA3B40C6A}" destId="{3FC0BB85-3C63-3E4E-98C7-27C55B9ABDF8}" srcOrd="0" destOrd="0" presId="urn:microsoft.com/office/officeart/2005/8/layout/chevron1"/>
    <dgm:cxn modelId="{7D0502B8-14E0-EA44-8E27-C811F6B3DFDD}" type="presParOf" srcId="{3FC0BB85-3C63-3E4E-98C7-27C55B9ABDF8}" destId="{826AB686-F0D9-504B-A3AB-4D975388DAA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3BE8CC-F193-874D-B0F4-5CFAA3B40C6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9577DD5-4F73-4A4F-AFF7-6A664D5BF029}">
      <dgm:prSet phldrT="[Text]" custT="1"/>
      <dgm:spPr/>
      <dgm:t>
        <a:bodyPr/>
        <a:lstStyle/>
        <a:p>
          <a:r>
            <a:rPr lang="en-US" sz="1800" dirty="0" smtClean="0"/>
            <a:t>Test with industry (like) data</a:t>
          </a:r>
          <a:endParaRPr lang="en-US" sz="1800" dirty="0"/>
        </a:p>
      </dgm:t>
    </dgm:pt>
    <dgm:pt modelId="{61BEEBBF-C6B5-EA43-99BA-086CA7A58FE1}" type="parTrans" cxnId="{0F96E008-7416-F947-A9CA-6DC35B691B91}">
      <dgm:prSet/>
      <dgm:spPr/>
      <dgm:t>
        <a:bodyPr/>
        <a:lstStyle/>
        <a:p>
          <a:endParaRPr lang="en-US"/>
        </a:p>
      </dgm:t>
    </dgm:pt>
    <dgm:pt modelId="{2A8CE253-7965-8843-85E7-2F84629AB3E7}" type="sibTrans" cxnId="{0F96E008-7416-F947-A9CA-6DC35B691B91}">
      <dgm:prSet/>
      <dgm:spPr/>
      <dgm:t>
        <a:bodyPr/>
        <a:lstStyle/>
        <a:p>
          <a:endParaRPr lang="en-US"/>
        </a:p>
      </dgm:t>
    </dgm:pt>
    <dgm:pt modelId="{3FC0BB85-3C63-3E4E-98C7-27C55B9ABDF8}" type="pres">
      <dgm:prSet presAssocID="{8A3BE8CC-F193-874D-B0F4-5CFAA3B40C6A}" presName="Name0" presStyleCnt="0">
        <dgm:presLayoutVars>
          <dgm:dir/>
          <dgm:animLvl val="lvl"/>
          <dgm:resizeHandles val="exact"/>
        </dgm:presLayoutVars>
      </dgm:prSet>
      <dgm:spPr/>
    </dgm:pt>
    <dgm:pt modelId="{826AB686-F0D9-504B-A3AB-4D975388DAAA}" type="pres">
      <dgm:prSet presAssocID="{09577DD5-4F73-4A4F-AFF7-6A664D5BF029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6E008-7416-F947-A9CA-6DC35B691B91}" srcId="{8A3BE8CC-F193-874D-B0F4-5CFAA3B40C6A}" destId="{09577DD5-4F73-4A4F-AFF7-6A664D5BF029}" srcOrd="0" destOrd="0" parTransId="{61BEEBBF-C6B5-EA43-99BA-086CA7A58FE1}" sibTransId="{2A8CE253-7965-8843-85E7-2F84629AB3E7}"/>
    <dgm:cxn modelId="{9185B986-F379-8C4D-A17C-D516BC162682}" type="presOf" srcId="{09577DD5-4F73-4A4F-AFF7-6A664D5BF029}" destId="{826AB686-F0D9-504B-A3AB-4D975388DAAA}" srcOrd="0" destOrd="0" presId="urn:microsoft.com/office/officeart/2005/8/layout/chevron1"/>
    <dgm:cxn modelId="{21D67570-AF0F-CD43-A615-A3611608EC33}" type="presOf" srcId="{8A3BE8CC-F193-874D-B0F4-5CFAA3B40C6A}" destId="{3FC0BB85-3C63-3E4E-98C7-27C55B9ABDF8}" srcOrd="0" destOrd="0" presId="urn:microsoft.com/office/officeart/2005/8/layout/chevron1"/>
    <dgm:cxn modelId="{6258230E-313C-E940-BF6E-BD242DC31DC0}" type="presParOf" srcId="{3FC0BB85-3C63-3E4E-98C7-27C55B9ABDF8}" destId="{826AB686-F0D9-504B-A3AB-4D975388DAA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3BE8CC-F193-874D-B0F4-5CFAA3B40C6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9577DD5-4F73-4A4F-AFF7-6A664D5BF029}">
      <dgm:prSet phldrT="[Text]" custT="1"/>
      <dgm:spPr/>
      <dgm:t>
        <a:bodyPr/>
        <a:lstStyle/>
        <a:p>
          <a:r>
            <a:rPr lang="en-US" sz="1800" dirty="0" smtClean="0"/>
            <a:t>Extend with workloads</a:t>
          </a:r>
        </a:p>
      </dgm:t>
    </dgm:pt>
    <dgm:pt modelId="{61BEEBBF-C6B5-EA43-99BA-086CA7A58FE1}" type="parTrans" cxnId="{0F96E008-7416-F947-A9CA-6DC35B691B91}">
      <dgm:prSet/>
      <dgm:spPr/>
      <dgm:t>
        <a:bodyPr/>
        <a:lstStyle/>
        <a:p>
          <a:endParaRPr lang="en-US"/>
        </a:p>
      </dgm:t>
    </dgm:pt>
    <dgm:pt modelId="{2A8CE253-7965-8843-85E7-2F84629AB3E7}" type="sibTrans" cxnId="{0F96E008-7416-F947-A9CA-6DC35B691B91}">
      <dgm:prSet/>
      <dgm:spPr/>
      <dgm:t>
        <a:bodyPr/>
        <a:lstStyle/>
        <a:p>
          <a:endParaRPr lang="en-US"/>
        </a:p>
      </dgm:t>
    </dgm:pt>
    <dgm:pt modelId="{3FC0BB85-3C63-3E4E-98C7-27C55B9ABDF8}" type="pres">
      <dgm:prSet presAssocID="{8A3BE8CC-F193-874D-B0F4-5CFAA3B40C6A}" presName="Name0" presStyleCnt="0">
        <dgm:presLayoutVars>
          <dgm:dir/>
          <dgm:animLvl val="lvl"/>
          <dgm:resizeHandles val="exact"/>
        </dgm:presLayoutVars>
      </dgm:prSet>
      <dgm:spPr/>
    </dgm:pt>
    <dgm:pt modelId="{826AB686-F0D9-504B-A3AB-4D975388DAAA}" type="pres">
      <dgm:prSet presAssocID="{09577DD5-4F73-4A4F-AFF7-6A664D5BF029}" presName="parTxOnly" presStyleLbl="node1" presStyleIdx="0" presStyleCnt="1" custLinFactX="51992" custLinFactNeighborX="100000" custLinFactNeighborY="-511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6E008-7416-F947-A9CA-6DC35B691B91}" srcId="{8A3BE8CC-F193-874D-B0F4-5CFAA3B40C6A}" destId="{09577DD5-4F73-4A4F-AFF7-6A664D5BF029}" srcOrd="0" destOrd="0" parTransId="{61BEEBBF-C6B5-EA43-99BA-086CA7A58FE1}" sibTransId="{2A8CE253-7965-8843-85E7-2F84629AB3E7}"/>
    <dgm:cxn modelId="{05608E3E-02C8-D74B-8CC2-6C5580A1F716}" type="presOf" srcId="{8A3BE8CC-F193-874D-B0F4-5CFAA3B40C6A}" destId="{3FC0BB85-3C63-3E4E-98C7-27C55B9ABDF8}" srcOrd="0" destOrd="0" presId="urn:microsoft.com/office/officeart/2005/8/layout/chevron1"/>
    <dgm:cxn modelId="{912759DA-23BF-CB43-9D77-9CC290CDF468}" type="presOf" srcId="{09577DD5-4F73-4A4F-AFF7-6A664D5BF029}" destId="{826AB686-F0D9-504B-A3AB-4D975388DAAA}" srcOrd="0" destOrd="0" presId="urn:microsoft.com/office/officeart/2005/8/layout/chevron1"/>
    <dgm:cxn modelId="{161604EF-F25A-8043-8BAE-D011A306F67D}" type="presParOf" srcId="{3FC0BB85-3C63-3E4E-98C7-27C55B9ABDF8}" destId="{826AB686-F0D9-504B-A3AB-4D975388DAA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3BE8CC-F193-874D-B0F4-5CFAA3B40C6A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9577DD5-4F73-4A4F-AFF7-6A664D5BF029}">
      <dgm:prSet phldrT="[Text]" custT="1"/>
      <dgm:spPr/>
      <dgm:t>
        <a:bodyPr/>
        <a:lstStyle/>
        <a:p>
          <a:r>
            <a:rPr lang="en-US" sz="1800" dirty="0" smtClean="0"/>
            <a:t>Extend</a:t>
          </a:r>
          <a:r>
            <a:rPr lang="en-US" sz="1800" baseline="0" dirty="0" smtClean="0"/>
            <a:t> data generator</a:t>
          </a:r>
        </a:p>
      </dgm:t>
    </dgm:pt>
    <dgm:pt modelId="{61BEEBBF-C6B5-EA43-99BA-086CA7A58FE1}" type="parTrans" cxnId="{0F96E008-7416-F947-A9CA-6DC35B691B91}">
      <dgm:prSet/>
      <dgm:spPr/>
      <dgm:t>
        <a:bodyPr/>
        <a:lstStyle/>
        <a:p>
          <a:endParaRPr lang="en-US"/>
        </a:p>
      </dgm:t>
    </dgm:pt>
    <dgm:pt modelId="{2A8CE253-7965-8843-85E7-2F84629AB3E7}" type="sibTrans" cxnId="{0F96E008-7416-F947-A9CA-6DC35B691B91}">
      <dgm:prSet/>
      <dgm:spPr/>
      <dgm:t>
        <a:bodyPr/>
        <a:lstStyle/>
        <a:p>
          <a:endParaRPr lang="en-US"/>
        </a:p>
      </dgm:t>
    </dgm:pt>
    <dgm:pt modelId="{3FC0BB85-3C63-3E4E-98C7-27C55B9ABDF8}" type="pres">
      <dgm:prSet presAssocID="{8A3BE8CC-F193-874D-B0F4-5CFAA3B40C6A}" presName="Name0" presStyleCnt="0">
        <dgm:presLayoutVars>
          <dgm:dir/>
          <dgm:animLvl val="lvl"/>
          <dgm:resizeHandles val="exact"/>
        </dgm:presLayoutVars>
      </dgm:prSet>
      <dgm:spPr/>
    </dgm:pt>
    <dgm:pt modelId="{826AB686-F0D9-504B-A3AB-4D975388DAAA}" type="pres">
      <dgm:prSet presAssocID="{09577DD5-4F73-4A4F-AFF7-6A664D5BF029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01FE56-8FDE-1F4A-ADA0-97438FB506D7}" type="presOf" srcId="{09577DD5-4F73-4A4F-AFF7-6A664D5BF029}" destId="{826AB686-F0D9-504B-A3AB-4D975388DAAA}" srcOrd="0" destOrd="0" presId="urn:microsoft.com/office/officeart/2005/8/layout/chevron1"/>
    <dgm:cxn modelId="{0F96E008-7416-F947-A9CA-6DC35B691B91}" srcId="{8A3BE8CC-F193-874D-B0F4-5CFAA3B40C6A}" destId="{09577DD5-4F73-4A4F-AFF7-6A664D5BF029}" srcOrd="0" destOrd="0" parTransId="{61BEEBBF-C6B5-EA43-99BA-086CA7A58FE1}" sibTransId="{2A8CE253-7965-8843-85E7-2F84629AB3E7}"/>
    <dgm:cxn modelId="{C6928483-EF34-F74F-8618-F4E859C06D29}" type="presOf" srcId="{8A3BE8CC-F193-874D-B0F4-5CFAA3B40C6A}" destId="{3FC0BB85-3C63-3E4E-98C7-27C55B9ABDF8}" srcOrd="0" destOrd="0" presId="urn:microsoft.com/office/officeart/2005/8/layout/chevron1"/>
    <dgm:cxn modelId="{9958C27A-14AB-1B44-892B-75A2C9C213E5}" type="presParOf" srcId="{3FC0BB85-3C63-3E4E-98C7-27C55B9ABDF8}" destId="{826AB686-F0D9-504B-A3AB-4D975388DAA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38D9-02A0-D949-BDBC-6116A466E54A}">
      <dsp:nvSpPr>
        <dsp:cNvPr id="0" name=""/>
        <dsp:cNvSpPr/>
      </dsp:nvSpPr>
      <dsp:spPr>
        <a:xfrm rot="5400000">
          <a:off x="0" y="798853"/>
          <a:ext cx="1368152" cy="5158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Database</a:t>
          </a:r>
          <a:endParaRPr lang="en-US" sz="1400" kern="1200" dirty="0"/>
        </a:p>
      </dsp:txBody>
      <dsp:txXfrm>
        <a:off x="257916" y="798854"/>
        <a:ext cx="852321" cy="5158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74401-5D37-7049-9A4E-4F91B67182C1}">
      <dsp:nvSpPr>
        <dsp:cNvPr id="0" name=""/>
        <dsp:cNvSpPr/>
      </dsp:nvSpPr>
      <dsp:spPr>
        <a:xfrm>
          <a:off x="2275452" y="0"/>
          <a:ext cx="3413179" cy="15174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 smtClean="0"/>
            <a:t>Writing</a:t>
          </a:r>
          <a:r>
            <a:rPr lang="en-GB" sz="2000" kern="1200" baseline="0" dirty="0" smtClean="0"/>
            <a:t> synthetic graphs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 smtClean="0"/>
            <a:t>Vary workloads</a:t>
          </a:r>
          <a:endParaRPr lang="en-GB" sz="2000" kern="1200" dirty="0"/>
        </a:p>
      </dsp:txBody>
      <dsp:txXfrm>
        <a:off x="2275452" y="189677"/>
        <a:ext cx="2844149" cy="1138060"/>
      </dsp:txXfrm>
    </dsp:sp>
    <dsp:sp modelId="{487C5CEB-44BC-5F41-9B16-7A9612964665}">
      <dsp:nvSpPr>
        <dsp:cNvPr id="0" name=""/>
        <dsp:cNvSpPr/>
      </dsp:nvSpPr>
      <dsp:spPr>
        <a:xfrm>
          <a:off x="0" y="0"/>
          <a:ext cx="2275452" cy="15174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Throughput of writing</a:t>
          </a:r>
          <a:endParaRPr lang="en-GB" sz="2000" kern="1200" dirty="0"/>
        </a:p>
      </dsp:txBody>
      <dsp:txXfrm>
        <a:off x="74074" y="74074"/>
        <a:ext cx="2127304" cy="13692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0FA82-720F-3244-A259-CEB65543CCBB}">
      <dsp:nvSpPr>
        <dsp:cNvPr id="0" name=""/>
        <dsp:cNvSpPr/>
      </dsp:nvSpPr>
      <dsp:spPr>
        <a:xfrm>
          <a:off x="2275452" y="0"/>
          <a:ext cx="3413179" cy="166095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 smtClean="0"/>
            <a:t>Analytic algorithms while under load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 smtClean="0"/>
            <a:t>Time limit (latency)</a:t>
          </a:r>
          <a:endParaRPr lang="en-GB" sz="2000" kern="1200" dirty="0"/>
        </a:p>
      </dsp:txBody>
      <dsp:txXfrm>
        <a:off x="2275452" y="207620"/>
        <a:ext cx="2790320" cy="1245718"/>
      </dsp:txXfrm>
    </dsp:sp>
    <dsp:sp modelId="{8E58A947-9BD9-1141-89BE-7F316B1752BD}">
      <dsp:nvSpPr>
        <dsp:cNvPr id="0" name=""/>
        <dsp:cNvSpPr/>
      </dsp:nvSpPr>
      <dsp:spPr>
        <a:xfrm>
          <a:off x="0" y="0"/>
          <a:ext cx="2275452" cy="16609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Responsiveness</a:t>
          </a:r>
          <a:endParaRPr lang="en-GB" sz="1800" kern="1200" dirty="0"/>
        </a:p>
      </dsp:txBody>
      <dsp:txXfrm>
        <a:off x="81081" y="81081"/>
        <a:ext cx="2113290" cy="1498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38D9-02A0-D949-BDBC-6116A466E54A}">
      <dsp:nvSpPr>
        <dsp:cNvPr id="0" name=""/>
        <dsp:cNvSpPr/>
      </dsp:nvSpPr>
      <dsp:spPr>
        <a:xfrm rot="5400000">
          <a:off x="0" y="798853"/>
          <a:ext cx="1368152" cy="5158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Database</a:t>
          </a:r>
          <a:endParaRPr lang="en-US" sz="1400" kern="1200" dirty="0"/>
        </a:p>
      </dsp:txBody>
      <dsp:txXfrm>
        <a:off x="257916" y="798854"/>
        <a:ext cx="852321" cy="515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38D9-02A0-D949-BDBC-6116A466E54A}">
      <dsp:nvSpPr>
        <dsp:cNvPr id="0" name=""/>
        <dsp:cNvSpPr/>
      </dsp:nvSpPr>
      <dsp:spPr>
        <a:xfrm rot="5400000">
          <a:off x="0" y="798853"/>
          <a:ext cx="1368152" cy="5158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Database</a:t>
          </a:r>
          <a:endParaRPr lang="en-US" sz="1400" kern="1200" dirty="0"/>
        </a:p>
      </dsp:txBody>
      <dsp:txXfrm>
        <a:off x="257916" y="798854"/>
        <a:ext cx="852321" cy="515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38D9-02A0-D949-BDBC-6116A466E54A}">
      <dsp:nvSpPr>
        <dsp:cNvPr id="0" name=""/>
        <dsp:cNvSpPr/>
      </dsp:nvSpPr>
      <dsp:spPr>
        <a:xfrm rot="5400000">
          <a:off x="0" y="798853"/>
          <a:ext cx="1368152" cy="51583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Database</a:t>
          </a:r>
          <a:endParaRPr lang="en-US" sz="1400" kern="1200" dirty="0"/>
        </a:p>
      </dsp:txBody>
      <dsp:txXfrm>
        <a:off x="257916" y="798854"/>
        <a:ext cx="852321" cy="515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AB686-F0D9-504B-A3AB-4D975388DAAA}">
      <dsp:nvSpPr>
        <dsp:cNvPr id="0" name=""/>
        <dsp:cNvSpPr/>
      </dsp:nvSpPr>
      <dsp:spPr>
        <a:xfrm>
          <a:off x="0" y="86580"/>
          <a:ext cx="2233249" cy="8932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Existing benchmarks</a:t>
          </a:r>
          <a:endParaRPr lang="en-US" sz="1700" kern="1200" dirty="0"/>
        </a:p>
      </dsp:txBody>
      <dsp:txXfrm>
        <a:off x="446650" y="86580"/>
        <a:ext cx="1339950" cy="8932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AB686-F0D9-504B-A3AB-4D975388DAAA}">
      <dsp:nvSpPr>
        <dsp:cNvPr id="0" name=""/>
        <dsp:cNvSpPr/>
      </dsp:nvSpPr>
      <dsp:spPr>
        <a:xfrm>
          <a:off x="0" y="86580"/>
          <a:ext cx="2233249" cy="8932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Results for the industry</a:t>
          </a:r>
          <a:endParaRPr lang="en-US" sz="1800" kern="1200" dirty="0"/>
        </a:p>
      </dsp:txBody>
      <dsp:txXfrm>
        <a:off x="446650" y="86580"/>
        <a:ext cx="1339950" cy="893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AB686-F0D9-504B-A3AB-4D975388DAAA}">
      <dsp:nvSpPr>
        <dsp:cNvPr id="0" name=""/>
        <dsp:cNvSpPr/>
      </dsp:nvSpPr>
      <dsp:spPr>
        <a:xfrm>
          <a:off x="0" y="86580"/>
          <a:ext cx="2233249" cy="8932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with industry (like) data</a:t>
          </a:r>
          <a:endParaRPr lang="en-US" sz="1800" kern="1200" dirty="0"/>
        </a:p>
      </dsp:txBody>
      <dsp:txXfrm>
        <a:off x="446650" y="86580"/>
        <a:ext cx="1339950" cy="8932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AB686-F0D9-504B-A3AB-4D975388DAAA}">
      <dsp:nvSpPr>
        <dsp:cNvPr id="0" name=""/>
        <dsp:cNvSpPr/>
      </dsp:nvSpPr>
      <dsp:spPr>
        <a:xfrm>
          <a:off x="0" y="0"/>
          <a:ext cx="2233249" cy="8932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Extend with workloads</a:t>
          </a:r>
        </a:p>
      </dsp:txBody>
      <dsp:txXfrm>
        <a:off x="446650" y="0"/>
        <a:ext cx="1339950" cy="8932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AB686-F0D9-504B-A3AB-4D975388DAAA}">
      <dsp:nvSpPr>
        <dsp:cNvPr id="0" name=""/>
        <dsp:cNvSpPr/>
      </dsp:nvSpPr>
      <dsp:spPr>
        <a:xfrm>
          <a:off x="0" y="86580"/>
          <a:ext cx="2233249" cy="8932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Extend</a:t>
          </a:r>
          <a:r>
            <a:rPr lang="en-US" sz="1800" kern="1200" baseline="0" dirty="0" smtClean="0"/>
            <a:t> data generator</a:t>
          </a:r>
        </a:p>
      </dsp:txBody>
      <dsp:txXfrm>
        <a:off x="446650" y="86580"/>
        <a:ext cx="1339950" cy="89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8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Extreme example – in real industrial also</a:t>
            </a:r>
            <a:r>
              <a:rPr lang="en-US" baseline="0" dirty="0" smtClean="0"/>
              <a:t> a need to store data – small enterprise also quite some data</a:t>
            </a:r>
          </a:p>
          <a:p>
            <a:r>
              <a:rPr lang="en-US" baseline="0" dirty="0" smtClean="0"/>
              <a:t>Unser </a:t>
            </a:r>
            <a:r>
              <a:rPr lang="en-US" baseline="0" dirty="0" err="1" smtClean="0"/>
              <a:t>Beispiel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reinbringen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Social 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Knoten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Kanten</a:t>
            </a:r>
            <a:endParaRPr lang="en-US" baseline="0" dirty="0" smtClean="0"/>
          </a:p>
          <a:p>
            <a:r>
              <a:rPr lang="en-US" baseline="0" dirty="0" smtClean="0"/>
              <a:t>Industry -&gt;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Knoten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Kanten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kleinen</a:t>
            </a:r>
            <a:r>
              <a:rPr lang="en-US" baseline="0" dirty="0" smtClean="0"/>
              <a:t> Baum </a:t>
            </a:r>
            <a:r>
              <a:rPr lang="en-US" baseline="0" dirty="0" err="1" smtClean="0"/>
              <a:t>anhängen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Was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Unterschiede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Fragen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Entstehung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Updaten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Der Graph </a:t>
            </a:r>
            <a:r>
              <a:rPr lang="en-US" baseline="0" dirty="0" err="1" smtClean="0"/>
              <a:t>repräsentiert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implizite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Wissen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Arbeiter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expliziten</a:t>
            </a:r>
            <a:r>
              <a:rPr lang="en-US" baseline="0" dirty="0" smtClean="0"/>
              <a:t> Weise.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Prof. Dr. Max Mustermann | </a:t>
            </a:r>
            <a:br>
              <a:rPr lang="de-DE" altLang="de-DE" smtClean="0"/>
            </a:br>
            <a:r>
              <a:rPr lang="de-DE" altLang="de-DE" smtClean="0"/>
              <a:t>Name of Faculty</a:t>
            </a:r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388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Prof. Dr. Max Mustermann | </a:t>
            </a:r>
            <a:br>
              <a:rPr lang="de-DE" altLang="de-DE" smtClean="0"/>
            </a:br>
            <a:r>
              <a:rPr lang="de-DE" altLang="de-DE" smtClean="0"/>
              <a:t>Name of Faculty</a:t>
            </a:r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6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gibt</a:t>
            </a:r>
            <a:r>
              <a:rPr lang="en-GB" dirty="0" smtClean="0"/>
              <a:t> Benchmarks und </a:t>
            </a:r>
            <a:r>
              <a:rPr lang="en-GB" dirty="0" err="1" smtClean="0"/>
              <a:t>Daten</a:t>
            </a:r>
            <a:r>
              <a:rPr lang="en-GB" baseline="0" dirty="0" err="1" smtClean="0"/>
              <a:t>generatoren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aber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für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soziale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Netze</a:t>
            </a:r>
            <a:r>
              <a:rPr lang="en-GB" baseline="0" dirty="0" smtClean="0"/>
              <a:t>. </a:t>
            </a:r>
          </a:p>
          <a:p>
            <a:r>
              <a:rPr lang="en-GB" baseline="0" dirty="0" err="1" smtClean="0"/>
              <a:t>Wie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verhalten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sich</a:t>
            </a:r>
            <a:r>
              <a:rPr lang="en-GB" baseline="0" dirty="0" smtClean="0"/>
              <a:t> die Graph </a:t>
            </a:r>
            <a:r>
              <a:rPr lang="en-GB" baseline="0" dirty="0" err="1" smtClean="0"/>
              <a:t>Datenbanken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Industriedaten</a:t>
            </a:r>
            <a:r>
              <a:rPr lang="en-GB" baseline="0" dirty="0" smtClean="0"/>
              <a:t>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Prof. Dr. Max Mustermann | </a:t>
            </a:r>
            <a:br>
              <a:rPr lang="de-DE" altLang="de-DE" smtClean="0"/>
            </a:br>
            <a:r>
              <a:rPr lang="de-DE" altLang="de-DE" smtClean="0"/>
              <a:t>Name of Faculty</a:t>
            </a:r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2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Prof. Dr. Max Mustermann | </a:t>
            </a:r>
            <a:br>
              <a:rPr lang="de-DE" altLang="de-DE" smtClean="0"/>
            </a:br>
            <a:r>
              <a:rPr lang="de-DE" altLang="de-DE" smtClean="0"/>
              <a:t>Name of Faculty</a:t>
            </a:r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10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Prof. Dr. Max Mustermann | </a:t>
            </a:r>
            <a:br>
              <a:rPr lang="de-DE" altLang="de-DE" smtClean="0"/>
            </a:br>
            <a:r>
              <a:rPr lang="de-DE" altLang="de-DE" smtClean="0"/>
              <a:t>Name of Faculty</a:t>
            </a:r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08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Prof. Dr. Max Mustermann | </a:t>
            </a:r>
            <a:br>
              <a:rPr lang="de-DE" altLang="de-DE" smtClean="0"/>
            </a:br>
            <a:r>
              <a:rPr lang="de-DE" altLang="de-DE" smtClean="0"/>
              <a:t>Name of Faculty</a:t>
            </a:r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00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900"/>
            <a:ext cx="12192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9167" y="6598801"/>
            <a:ext cx="4893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4351" y="3366344"/>
            <a:ext cx="102861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CHAIR FOR PERVASIVE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COMPUTER SYSTEMS, 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OF TELEMATICS, DEPARTMENT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OF COMPUTER SCIENCE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57834" y="6497639"/>
            <a:ext cx="230293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333376"/>
            <a:ext cx="1680517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23" y="6373397"/>
            <a:ext cx="624000" cy="468000"/>
          </a:xfrm>
          <a:prstGeom prst="rect">
            <a:avLst/>
          </a:prstGeom>
        </p:spPr>
      </p:pic>
      <p:grpSp>
        <p:nvGrpSpPr>
          <p:cNvPr id="9" name="Gruppieren 8"/>
          <p:cNvGrpSpPr/>
          <p:nvPr userDrawn="1"/>
        </p:nvGrpSpPr>
        <p:grpSpPr>
          <a:xfrm>
            <a:off x="8040216" y="428627"/>
            <a:ext cx="3851226" cy="572433"/>
            <a:chOff x="5072069" y="428626"/>
            <a:chExt cx="3846512" cy="572433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9" y="428626"/>
              <a:ext cx="1900237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9"/>
            <p:cNvSpPr txBox="1">
              <a:spLocks noChangeArrowheads="1"/>
            </p:cNvSpPr>
            <p:nvPr userDrawn="1"/>
          </p:nvSpPr>
          <p:spPr bwMode="auto">
            <a:xfrm>
              <a:off x="7024694" y="477839"/>
              <a:ext cx="1893887" cy="523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ea typeface="+mn-ea"/>
                </a:rPr>
                <a:t>Technology for 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ea typeface="+mn-ea"/>
                </a:rPr>
                <a:t>Pervasive Computing</a:t>
              </a:r>
            </a:p>
          </p:txBody>
        </p:sp>
      </p:grp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2351585" y="1052944"/>
            <a:ext cx="9433048" cy="0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6" descr="https://www.unbelievable-machine.com/wp-content/uploads/2015/05/i40_2-bitkom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3" b="6384"/>
          <a:stretch/>
        </p:blipFill>
        <p:spPr bwMode="auto">
          <a:xfrm>
            <a:off x="134616" y="3653877"/>
            <a:ext cx="11922768" cy="274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79418" y="333375"/>
            <a:ext cx="2785533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333375"/>
            <a:ext cx="8155517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817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jpe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8" Type="http://schemas.openxmlformats.org/officeDocument/2006/relationships/image" Target="../media/image6.png"/><Relationship Id="rId1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1" y="333376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5" y="341313"/>
            <a:ext cx="1108689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50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/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-6350" y="6381751"/>
            <a:ext cx="12198351" cy="431803"/>
            <a:chOff x="-4763" y="6381750"/>
            <a:chExt cx="9148763" cy="431803"/>
          </a:xfrm>
        </p:grpSpPr>
        <p:sp>
          <p:nvSpPr>
            <p:cNvPr id="16" name="CustomShape 1"/>
            <p:cNvSpPr>
              <a:spLocks noChangeArrowheads="1"/>
            </p:cNvSpPr>
            <p:nvPr userDrawn="1"/>
          </p:nvSpPr>
          <p:spPr bwMode="auto">
            <a:xfrm>
              <a:off x="7650341" y="6429378"/>
              <a:ext cx="1314274" cy="3841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Technology </a:t>
              </a:r>
              <a:r>
                <a:rPr lang="de-DE" sz="1200" dirty="0" err="1">
                  <a:solidFill>
                    <a:srgbClr val="000000"/>
                  </a:solidFill>
                  <a:latin typeface="DINMittelschrift" charset="0"/>
                  <a:ea typeface="+mn-ea"/>
                </a:rPr>
                <a:t>for</a:t>
              </a: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 </a:t>
              </a:r>
              <a:r>
                <a:rPr lang="de-DE" sz="1200" dirty="0" err="1">
                  <a:solidFill>
                    <a:srgbClr val="000000"/>
                  </a:solidFill>
                  <a:latin typeface="DINMittelschrift" charset="0"/>
                  <a:ea typeface="+mn-ea"/>
                </a:rPr>
                <a:t>Pervasive</a:t>
              </a: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 Computing</a:t>
              </a:r>
              <a:endParaRPr lang="de-DE" dirty="0">
                <a:ea typeface="+mn-ea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 userDrawn="1"/>
          </p:nvSpPr>
          <p:spPr bwMode="auto">
            <a:xfrm>
              <a:off x="-4763" y="6381750"/>
              <a:ext cx="9148763" cy="1588"/>
            </a:xfrm>
            <a:prstGeom prst="line">
              <a:avLst/>
            </a:prstGeom>
            <a:noFill/>
            <a:ln w="12600">
              <a:solidFill>
                <a:srgbClr val="0092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0221" y="6445249"/>
              <a:ext cx="1003872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4" y="6445250"/>
            <a:ext cx="4339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900" b="1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45251"/>
            <a:ext cx="115146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FA390034-B22F-454C-98D5-B3B46940354E}" type="datetime1">
              <a:rPr lang="de-DE" altLang="de-DE" sz="900"/>
              <a:pPr/>
              <a:t>04.12.17</a:t>
            </a:fld>
            <a:endParaRPr lang="de-DE" alt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9067" y="6445251"/>
            <a:ext cx="5664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09" y="895350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6" Type="http://schemas.openxmlformats.org/officeDocument/2006/relationships/diagramColors" Target="../diagrams/colors9.xml"/><Relationship Id="rId47" Type="http://schemas.microsoft.com/office/2007/relationships/diagramDrawing" Target="../diagrams/drawing9.xml"/><Relationship Id="rId20" Type="http://schemas.openxmlformats.org/officeDocument/2006/relationships/diagramQuickStyle" Target="../diagrams/quickStyle4.xml"/><Relationship Id="rId21" Type="http://schemas.openxmlformats.org/officeDocument/2006/relationships/diagramColors" Target="../diagrams/colors4.xml"/><Relationship Id="rId22" Type="http://schemas.microsoft.com/office/2007/relationships/diagramDrawing" Target="../diagrams/drawing4.xml"/><Relationship Id="rId23" Type="http://schemas.openxmlformats.org/officeDocument/2006/relationships/diagramData" Target="../diagrams/data5.xml"/><Relationship Id="rId24" Type="http://schemas.openxmlformats.org/officeDocument/2006/relationships/diagramLayout" Target="../diagrams/layout5.xml"/><Relationship Id="rId25" Type="http://schemas.openxmlformats.org/officeDocument/2006/relationships/diagramQuickStyle" Target="../diagrams/quickStyle5.xml"/><Relationship Id="rId26" Type="http://schemas.openxmlformats.org/officeDocument/2006/relationships/diagramColors" Target="../diagrams/colors5.xml"/><Relationship Id="rId27" Type="http://schemas.microsoft.com/office/2007/relationships/diagramDrawing" Target="../diagrams/drawing5.xml"/><Relationship Id="rId28" Type="http://schemas.openxmlformats.org/officeDocument/2006/relationships/diagramData" Target="../diagrams/data6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30" Type="http://schemas.openxmlformats.org/officeDocument/2006/relationships/diagramQuickStyle" Target="../diagrams/quickStyle6.xml"/><Relationship Id="rId31" Type="http://schemas.openxmlformats.org/officeDocument/2006/relationships/diagramColors" Target="../diagrams/colors6.xml"/><Relationship Id="rId32" Type="http://schemas.microsoft.com/office/2007/relationships/diagramDrawing" Target="../diagrams/drawing6.xml"/><Relationship Id="rId9" Type="http://schemas.openxmlformats.org/officeDocument/2006/relationships/diagramLayout" Target="../diagrams/layout2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33" Type="http://schemas.openxmlformats.org/officeDocument/2006/relationships/diagramData" Target="../diagrams/data7.xml"/><Relationship Id="rId34" Type="http://schemas.openxmlformats.org/officeDocument/2006/relationships/diagramLayout" Target="../diagrams/layout7.xml"/><Relationship Id="rId35" Type="http://schemas.openxmlformats.org/officeDocument/2006/relationships/diagramQuickStyle" Target="../diagrams/quickStyle7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8" Type="http://schemas.openxmlformats.org/officeDocument/2006/relationships/diagramData" Target="../diagrams/data4.xml"/><Relationship Id="rId19" Type="http://schemas.openxmlformats.org/officeDocument/2006/relationships/diagramLayout" Target="../diagrams/layout4.xml"/><Relationship Id="rId37" Type="http://schemas.microsoft.com/office/2007/relationships/diagramDrawing" Target="../diagrams/drawing7.xml"/><Relationship Id="rId38" Type="http://schemas.openxmlformats.org/officeDocument/2006/relationships/diagramData" Target="../diagrams/data8.xml"/><Relationship Id="rId39" Type="http://schemas.openxmlformats.org/officeDocument/2006/relationships/diagramLayout" Target="../diagrams/layout8.xml"/><Relationship Id="rId40" Type="http://schemas.openxmlformats.org/officeDocument/2006/relationships/diagramQuickStyle" Target="../diagrams/quickStyle8.xml"/><Relationship Id="rId41" Type="http://schemas.openxmlformats.org/officeDocument/2006/relationships/diagramColors" Target="../diagrams/colors8.xml"/><Relationship Id="rId42" Type="http://schemas.microsoft.com/office/2007/relationships/diagramDrawing" Target="../diagrams/drawing8.xml"/><Relationship Id="rId43" Type="http://schemas.openxmlformats.org/officeDocument/2006/relationships/diagramData" Target="../diagrams/data9.xml"/><Relationship Id="rId44" Type="http://schemas.openxmlformats.org/officeDocument/2006/relationships/diagramLayout" Target="../diagrams/layout9.xml"/><Relationship Id="rId45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1.xml"/><Relationship Id="rId12" Type="http://schemas.microsoft.com/office/2007/relationships/diagramDrawing" Target="../diagrams/drawing1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diagramData" Target="../diagrams/data11.xml"/><Relationship Id="rId9" Type="http://schemas.openxmlformats.org/officeDocument/2006/relationships/diagramLayout" Target="../diagrams/layout11.xml"/><Relationship Id="rId10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79376" y="1412876"/>
            <a:ext cx="11305256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GB" altLang="de-DE" sz="2600" b="0" dirty="0" smtClean="0"/>
              <a:t>Benchmarking of Graph Databases – Suitability for </a:t>
            </a:r>
            <a:r>
              <a:rPr lang="en-GB" altLang="de-DE" sz="2600" b="0" dirty="0"/>
              <a:t>t</a:t>
            </a:r>
            <a:r>
              <a:rPr lang="en-GB" altLang="de-DE" sz="2600" b="0" dirty="0" smtClean="0"/>
              <a:t>he </a:t>
            </a:r>
            <a:r>
              <a:rPr lang="en-GB" altLang="de-DE" sz="2600" b="0" dirty="0"/>
              <a:t>I</a:t>
            </a:r>
            <a:r>
              <a:rPr lang="en-GB" altLang="de-DE" sz="2600" b="0" dirty="0" smtClean="0"/>
              <a:t>ndustrial </a:t>
            </a:r>
            <a:r>
              <a:rPr lang="en-GB" altLang="de-DE" sz="2600" b="0" dirty="0"/>
              <a:t>E</a:t>
            </a:r>
            <a:r>
              <a:rPr lang="en-GB" altLang="de-DE" sz="2600" b="0" dirty="0" smtClean="0"/>
              <a:t>nvironment</a:t>
            </a:r>
            <a:endParaRPr lang="en-GB" altLang="de-DE" sz="2600" b="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80962" y="2349501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GB" altLang="de-DE" sz="1600" b="1" dirty="0" smtClean="0">
                <a:solidFill>
                  <a:srgbClr val="000000"/>
                </a:solidFill>
              </a:rPr>
              <a:t>Bachelor’s Thesis – Proposal Presentation</a:t>
            </a:r>
          </a:p>
          <a:p>
            <a:pPr algn="l" eaLnBrk="1" hangingPunct="1">
              <a:spcBef>
                <a:spcPct val="0"/>
              </a:spcBef>
            </a:pPr>
            <a:r>
              <a:rPr lang="en-GB" altLang="de-DE" sz="1600" dirty="0" smtClean="0">
                <a:solidFill>
                  <a:srgbClr val="000000"/>
                </a:solidFill>
              </a:rPr>
              <a:t>Christian Navolskyi – 20</a:t>
            </a:r>
            <a:r>
              <a:rPr lang="en-GB" altLang="de-DE" sz="1600" baseline="30000" dirty="0" smtClean="0">
                <a:solidFill>
                  <a:srgbClr val="000000"/>
                </a:solidFill>
              </a:rPr>
              <a:t>th</a:t>
            </a:r>
            <a:r>
              <a:rPr lang="en-GB" altLang="de-DE" sz="1600" dirty="0" smtClean="0">
                <a:solidFill>
                  <a:srgbClr val="000000"/>
                </a:solidFill>
              </a:rPr>
              <a:t> September 2017</a:t>
            </a:r>
            <a:endParaRPr lang="en-GB" altLang="de-DE" sz="1600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536160" y="616588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</a:rPr>
              <a:t>https://www.unbelievable-machine.com/wp-content/uploads/2015/05/i40_2-bitkom.jpg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18" y="1198563"/>
            <a:ext cx="6869325" cy="4894262"/>
          </a:xfrm>
        </p:spPr>
        <p:txBody>
          <a:bodyPr/>
          <a:lstStyle/>
          <a:p>
            <a:r>
              <a:rPr lang="en-GB" dirty="0" smtClean="0"/>
              <a:t>Background</a:t>
            </a:r>
          </a:p>
          <a:p>
            <a:pPr lvl="1"/>
            <a:r>
              <a:rPr lang="en-GB" dirty="0" smtClean="0"/>
              <a:t>Industry 4.0 yields a lot of data</a:t>
            </a:r>
          </a:p>
          <a:p>
            <a:pPr lvl="1"/>
            <a:r>
              <a:rPr lang="en-GB" dirty="0" smtClean="0"/>
              <a:t>Structured data needs to be stored alongside with metadata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Problem</a:t>
            </a:r>
          </a:p>
          <a:p>
            <a:pPr lvl="1"/>
            <a:r>
              <a:rPr lang="en-GB" dirty="0" smtClean="0"/>
              <a:t>Industry needs databases for storing data from production</a:t>
            </a:r>
          </a:p>
          <a:p>
            <a:pPr lvl="1"/>
            <a:r>
              <a:rPr lang="en-GB" dirty="0"/>
              <a:t>Difficult to tell which database is suitable for the </a:t>
            </a:r>
            <a:r>
              <a:rPr lang="en-GB" dirty="0" smtClean="0"/>
              <a:t>industrial </a:t>
            </a:r>
            <a:r>
              <a:rPr lang="en-GB" dirty="0"/>
              <a:t>needs of a manufacturing company</a:t>
            </a:r>
          </a:p>
          <a:p>
            <a:endParaRPr lang="en-GB" dirty="0" smtClean="0"/>
          </a:p>
          <a:p>
            <a:r>
              <a:rPr lang="en-GB" dirty="0" smtClean="0"/>
              <a:t>Solution</a:t>
            </a:r>
          </a:p>
          <a:p>
            <a:pPr lvl="1"/>
            <a:r>
              <a:rPr lang="en-GB" dirty="0" smtClean="0"/>
              <a:t>Benchmark for comparing them</a:t>
            </a:r>
          </a:p>
          <a:p>
            <a:pPr lvl="2"/>
            <a:r>
              <a:rPr lang="en-GB" dirty="0" smtClean="0"/>
              <a:t>With industrial data and workloads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3" y="1022350"/>
            <a:ext cx="4478100" cy="25198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68008" y="4331985"/>
            <a:ext cx="5702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64 boards x 128 components/board </a:t>
            </a:r>
          </a:p>
          <a:p>
            <a:r>
              <a:rPr lang="en-US" sz="1600" dirty="0"/>
              <a:t>x</a:t>
            </a:r>
            <a:r>
              <a:rPr lang="en-US" sz="1600" dirty="0" smtClean="0"/>
              <a:t> 128 test parameters/component x 500Byte/test parameter</a:t>
            </a:r>
          </a:p>
          <a:p>
            <a:r>
              <a:rPr lang="en-US" sz="1600" dirty="0" smtClean="0"/>
              <a:t>= 500MB/3</a:t>
            </a:r>
            <a:r>
              <a:rPr lang="en-US" sz="1600" dirty="0"/>
              <a:t>m</a:t>
            </a:r>
            <a:r>
              <a:rPr lang="en-US" sz="1600" dirty="0" smtClean="0"/>
              <a:t>inutes </a:t>
            </a:r>
          </a:p>
          <a:p>
            <a:r>
              <a:rPr lang="en-US" sz="1600" dirty="0" smtClean="0"/>
              <a:t>= 234,375GB/day</a:t>
            </a:r>
          </a:p>
          <a:p>
            <a:r>
              <a:rPr lang="en-US" sz="1600" dirty="0" smtClean="0"/>
              <a:t>= 81TB/year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Motivation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2818" y="1198563"/>
            <a:ext cx="3938283" cy="4894262"/>
          </a:xfrm>
        </p:spPr>
        <p:txBody>
          <a:bodyPr/>
          <a:lstStyle/>
          <a:p>
            <a:r>
              <a:rPr lang="en-US" dirty="0" smtClean="0"/>
              <a:t>Machine </a:t>
            </a:r>
            <a:r>
              <a:rPr lang="en-US" dirty="0" smtClean="0">
                <a:sym typeface="Wingdings"/>
              </a:rPr>
              <a:t> node</a:t>
            </a:r>
          </a:p>
          <a:p>
            <a:endParaRPr lang="en-US" dirty="0">
              <a:sym typeface="Wingdings"/>
            </a:endParaRPr>
          </a:p>
          <a:p>
            <a:endParaRPr lang="en-US" dirty="0" smtClean="0"/>
          </a:p>
          <a:p>
            <a:r>
              <a:rPr lang="en-US" dirty="0" smtClean="0"/>
              <a:t>Component </a:t>
            </a:r>
            <a:r>
              <a:rPr lang="en-US" dirty="0" smtClean="0">
                <a:sym typeface="Wingdings"/>
              </a:rPr>
              <a:t> node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Production process </a:t>
            </a:r>
            <a:r>
              <a:rPr lang="en-US" dirty="0" smtClean="0">
                <a:sym typeface="Wingdings"/>
              </a:rPr>
              <a:t> edge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Reasoning  more edges for easier evaluation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  <p:sp>
        <p:nvSpPr>
          <p:cNvPr id="9" name="Oval 8"/>
          <p:cNvSpPr/>
          <p:nvPr/>
        </p:nvSpPr>
        <p:spPr>
          <a:xfrm>
            <a:off x="9126817" y="1887053"/>
            <a:ext cx="1512168" cy="614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Machine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174490" y="3932440"/>
            <a:ext cx="1944216" cy="626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Component</a:t>
            </a:r>
            <a:endParaRPr lang="en-US"/>
          </a:p>
        </p:txBody>
      </p:sp>
      <p:cxnSp>
        <p:nvCxnSpPr>
          <p:cNvPr id="15" name="Curved Connector 14"/>
          <p:cNvCxnSpPr>
            <a:stCxn id="10" idx="0"/>
            <a:endCxn id="9" idx="2"/>
          </p:cNvCxnSpPr>
          <p:nvPr/>
        </p:nvCxnSpPr>
        <p:spPr>
          <a:xfrm rot="5400000" flipH="1" flipV="1">
            <a:off x="7267759" y="2073383"/>
            <a:ext cx="1737897" cy="1980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115896">
            <a:off x="6889290" y="245324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Produced_by</a:t>
            </a:r>
            <a:endParaRPr lang="en-US" dirty="0"/>
          </a:p>
        </p:txBody>
      </p:sp>
      <p:cxnSp>
        <p:nvCxnSpPr>
          <p:cNvPr id="18" name="Curved Connector 17"/>
          <p:cNvCxnSpPr>
            <a:stCxn id="9" idx="4"/>
            <a:endCxn id="10" idx="6"/>
          </p:cNvCxnSpPr>
          <p:nvPr/>
        </p:nvCxnSpPr>
        <p:spPr>
          <a:xfrm rot="5400000">
            <a:off x="8129008" y="2491731"/>
            <a:ext cx="1743592" cy="1764195"/>
          </a:xfrm>
          <a:prstGeom prst="curvedConnector2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8867211">
            <a:off x="8970614" y="355104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Produced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804"/>
          <a:stretch/>
        </p:blipFill>
        <p:spPr>
          <a:xfrm>
            <a:off x="5951984" y="1772816"/>
            <a:ext cx="5262317" cy="36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5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22818" y="1198563"/>
            <a:ext cx="11142133" cy="49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/>
              <a:t>Search relevant databases</a:t>
            </a:r>
          </a:p>
          <a:p>
            <a:pPr lvl="1"/>
            <a:r>
              <a:rPr lang="en-GB" dirty="0"/>
              <a:t>Neo4j, </a:t>
            </a:r>
            <a:r>
              <a:rPr lang="en-GB" dirty="0" err="1"/>
              <a:t>Fuseki</a:t>
            </a:r>
            <a:r>
              <a:rPr lang="en-GB" dirty="0"/>
              <a:t>, </a:t>
            </a:r>
            <a:r>
              <a:rPr lang="en-GB" dirty="0" smtClean="0"/>
              <a:t>Jena, </a:t>
            </a:r>
            <a:r>
              <a:rPr lang="de-DE" dirty="0" err="1" smtClean="0"/>
              <a:t>Hexastore</a:t>
            </a:r>
            <a:r>
              <a:rPr lang="de-DE" dirty="0" smtClean="0"/>
              <a:t>, </a:t>
            </a:r>
            <a:r>
              <a:rPr lang="de-DE" dirty="0" err="1" smtClean="0"/>
              <a:t>AllegroGraph</a:t>
            </a:r>
            <a:r>
              <a:rPr lang="de-DE" dirty="0" smtClean="0"/>
              <a:t>, SW-Store, </a:t>
            </a:r>
            <a:r>
              <a:rPr lang="de-DE" dirty="0" err="1" smtClean="0"/>
              <a:t>BrightstarDB</a:t>
            </a:r>
            <a:r>
              <a:rPr lang="de-DE" dirty="0" smtClean="0"/>
              <a:t>, </a:t>
            </a:r>
            <a:r>
              <a:rPr lang="de-DE" dirty="0" err="1" smtClean="0"/>
              <a:t>LevelGraph</a:t>
            </a:r>
            <a:r>
              <a:rPr lang="de-DE" dirty="0" smtClean="0"/>
              <a:t>, </a:t>
            </a:r>
            <a:r>
              <a:rPr lang="de-DE" dirty="0" err="1" smtClean="0"/>
              <a:t>OrientDB</a:t>
            </a:r>
            <a:endParaRPr lang="is-IS" dirty="0" smtClean="0"/>
          </a:p>
          <a:p>
            <a:pPr lvl="1"/>
            <a:r>
              <a:rPr lang="is-IS" dirty="0" smtClean="0"/>
              <a:t>Using subset of these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Evaluate existing </a:t>
            </a:r>
            <a:r>
              <a:rPr lang="en-GB" dirty="0" smtClean="0"/>
              <a:t>benchmarks and their data generators</a:t>
            </a:r>
            <a:endParaRPr lang="en-GB" dirty="0"/>
          </a:p>
          <a:p>
            <a:pPr lvl="1"/>
            <a:r>
              <a:rPr lang="en-GB" dirty="0"/>
              <a:t>LDBC </a:t>
            </a:r>
            <a:r>
              <a:rPr lang="en-GB" dirty="0" err="1"/>
              <a:t>Graphalytics</a:t>
            </a:r>
            <a:endParaRPr lang="en-GB" dirty="0"/>
          </a:p>
          <a:p>
            <a:pPr lvl="1"/>
            <a:r>
              <a:rPr lang="en-GB" dirty="0" err="1" smtClean="0"/>
              <a:t>XGDBench</a:t>
            </a:r>
            <a:endParaRPr lang="en-GB" dirty="0" smtClean="0"/>
          </a:p>
          <a:p>
            <a:pPr lvl="1"/>
            <a:endParaRPr lang="en-GB" kern="0" dirty="0"/>
          </a:p>
          <a:p>
            <a:r>
              <a:rPr lang="en-GB" kern="0" dirty="0" smtClean="0"/>
              <a:t>Design</a:t>
            </a:r>
          </a:p>
          <a:p>
            <a:pPr lvl="1"/>
            <a:r>
              <a:rPr lang="en-GB" kern="0" dirty="0" smtClean="0"/>
              <a:t>Data structure</a:t>
            </a:r>
          </a:p>
          <a:p>
            <a:pPr lvl="1"/>
            <a:r>
              <a:rPr lang="en-GB" kern="0" dirty="0" smtClean="0"/>
              <a:t>Workloads</a:t>
            </a:r>
            <a:endParaRPr lang="en-GB" kern="0" dirty="0"/>
          </a:p>
          <a:p>
            <a:pPr lvl="1"/>
            <a:endParaRPr lang="en-GB" kern="0" dirty="0" smtClean="0"/>
          </a:p>
          <a:p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5417962" y="4603984"/>
            <a:ext cx="1872208" cy="74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Formative research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8746117" y="4078819"/>
            <a:ext cx="1800200" cy="770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structure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896772" y="5262034"/>
            <a:ext cx="1498889" cy="52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Workloads</a:t>
            </a:r>
            <a:endParaRPr lang="en-GB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434186" y="4464011"/>
            <a:ext cx="1152128" cy="3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442079" y="5070314"/>
            <a:ext cx="1144235" cy="42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Extend data generator</a:t>
            </a:r>
          </a:p>
          <a:p>
            <a:pPr lvl="1"/>
            <a:r>
              <a:rPr lang="en-GB" dirty="0" smtClean="0"/>
              <a:t>Examine key features of data structure</a:t>
            </a:r>
          </a:p>
          <a:p>
            <a:endParaRPr lang="en-GB" dirty="0" smtClean="0"/>
          </a:p>
          <a:p>
            <a:r>
              <a:rPr lang="en-GB" dirty="0" smtClean="0"/>
              <a:t>Extend benchmark with workloads for testing</a:t>
            </a:r>
          </a:p>
          <a:p>
            <a:pPr lvl="2"/>
            <a:r>
              <a:rPr lang="en-GB" dirty="0"/>
              <a:t>Load = writing </a:t>
            </a:r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Responsiveness under load</a:t>
            </a:r>
          </a:p>
          <a:p>
            <a:pPr lvl="1"/>
            <a:r>
              <a:rPr lang="en-GB" dirty="0" smtClean="0"/>
              <a:t>Maximal load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87783391"/>
              </p:ext>
            </p:extLst>
          </p:nvPr>
        </p:nvGraphicFramePr>
        <p:xfrm>
          <a:off x="6312024" y="2924944"/>
          <a:ext cx="1368152" cy="2113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3350516"/>
              </p:ext>
            </p:extLst>
          </p:nvPr>
        </p:nvGraphicFramePr>
        <p:xfrm>
          <a:off x="6865530" y="2924944"/>
          <a:ext cx="1368152" cy="2113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048572167"/>
              </p:ext>
            </p:extLst>
          </p:nvPr>
        </p:nvGraphicFramePr>
        <p:xfrm>
          <a:off x="7433317" y="2924944"/>
          <a:ext cx="1368152" cy="2113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101603487"/>
              </p:ext>
            </p:extLst>
          </p:nvPr>
        </p:nvGraphicFramePr>
        <p:xfrm>
          <a:off x="8001104" y="2924944"/>
          <a:ext cx="1368152" cy="2113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93285222"/>
              </p:ext>
            </p:extLst>
          </p:nvPr>
        </p:nvGraphicFramePr>
        <p:xfrm>
          <a:off x="1128282" y="4672743"/>
          <a:ext cx="2233249" cy="106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38246823"/>
              </p:ext>
            </p:extLst>
          </p:nvPr>
        </p:nvGraphicFramePr>
        <p:xfrm>
          <a:off x="8831409" y="4672742"/>
          <a:ext cx="2233249" cy="106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82847114"/>
              </p:ext>
            </p:extLst>
          </p:nvPr>
        </p:nvGraphicFramePr>
        <p:xfrm>
          <a:off x="6905627" y="4672743"/>
          <a:ext cx="2233249" cy="106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993161475"/>
              </p:ext>
            </p:extLst>
          </p:nvPr>
        </p:nvGraphicFramePr>
        <p:xfrm>
          <a:off x="4979846" y="4761449"/>
          <a:ext cx="2233249" cy="106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807405399"/>
              </p:ext>
            </p:extLst>
          </p:nvPr>
        </p:nvGraphicFramePr>
        <p:xfrm>
          <a:off x="3054064" y="4672743"/>
          <a:ext cx="2233249" cy="106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</p:spTree>
    <p:extLst>
      <p:ext uri="{BB962C8B-B14F-4D97-AF65-F5344CB8AC3E}">
        <p14:creationId xmlns:p14="http://schemas.microsoft.com/office/powerpoint/2010/main" val="66850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6" grpId="0">
        <p:bldAsOne/>
      </p:bldGraphic>
      <p:bldGraphic spid="12" grpId="0">
        <p:bldAsOne/>
      </p:bldGraphic>
      <p:bldGraphic spid="13" grpId="0">
        <p:bldAsOne/>
      </p:bldGraphic>
      <p:bldGraphic spid="14" grpId="0">
        <p:bldAsOne/>
      </p:bldGraphic>
      <p:bldGraphic spid="1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3110250"/>
              </p:ext>
            </p:extLst>
          </p:nvPr>
        </p:nvGraphicFramePr>
        <p:xfrm>
          <a:off x="970653" y="1705473"/>
          <a:ext cx="5688632" cy="1517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176120" y="1340768"/>
            <a:ext cx="4718079" cy="4894262"/>
          </a:xfrm>
        </p:spPr>
        <p:txBody>
          <a:bodyPr/>
          <a:lstStyle/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Suitability for storing live data from shop floor</a:t>
            </a:r>
            <a:endParaRPr lang="en-GB" sz="2400" dirty="0"/>
          </a:p>
          <a:p>
            <a:endParaRPr lang="en-GB" sz="2400" dirty="0" smtClean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r>
              <a:rPr lang="en-GB" sz="2400" dirty="0" smtClean="0"/>
              <a:t>Suitability for online 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27005978"/>
              </p:ext>
            </p:extLst>
          </p:nvPr>
        </p:nvGraphicFramePr>
        <p:xfrm>
          <a:off x="970653" y="3573016"/>
          <a:ext cx="5688632" cy="1660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629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your attention!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Christian Navolskyi - Benchmarkinng of Graph Databases - suitability for the industrial environment</a:t>
            </a:r>
            <a:endParaRPr lang="en-US" altLang="de-D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2818" y="1198563"/>
            <a:ext cx="11142133" cy="49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 smtClean="0"/>
              <a:t>Industry yields a lot of data</a:t>
            </a:r>
          </a:p>
          <a:p>
            <a:pPr lvl="1"/>
            <a:r>
              <a:rPr lang="en-GB" dirty="0" smtClean="0"/>
              <a:t>Needs to be stored for improvement of production</a:t>
            </a:r>
          </a:p>
          <a:p>
            <a:pPr lvl="1"/>
            <a:r>
              <a:rPr lang="en-GB" dirty="0"/>
              <a:t>Graph structure of </a:t>
            </a:r>
            <a:r>
              <a:rPr lang="en-GB" dirty="0" smtClean="0"/>
              <a:t>data</a:t>
            </a:r>
          </a:p>
          <a:p>
            <a:endParaRPr lang="en-GB" dirty="0" smtClean="0"/>
          </a:p>
          <a:p>
            <a:r>
              <a:rPr lang="en-GB" dirty="0" smtClean="0"/>
              <a:t>Which database is the most suitable?</a:t>
            </a:r>
          </a:p>
          <a:p>
            <a:endParaRPr lang="en-GB" dirty="0" smtClean="0"/>
          </a:p>
          <a:p>
            <a:r>
              <a:rPr lang="en-GB" dirty="0" smtClean="0"/>
              <a:t>Benchmark</a:t>
            </a:r>
          </a:p>
          <a:p>
            <a:pPr lvl="1"/>
            <a:r>
              <a:rPr lang="en-GB" dirty="0" smtClean="0"/>
              <a:t>Industrially structured data</a:t>
            </a:r>
          </a:p>
          <a:p>
            <a:pPr lvl="1"/>
            <a:r>
              <a:rPr lang="en-GB" dirty="0" smtClean="0"/>
              <a:t>Industrial workloads</a:t>
            </a:r>
          </a:p>
          <a:p>
            <a:endParaRPr lang="en-GB" dirty="0" smtClean="0"/>
          </a:p>
          <a:p>
            <a:r>
              <a:rPr lang="en-GB" dirty="0" smtClean="0"/>
              <a:t>Evaluation</a:t>
            </a:r>
          </a:p>
          <a:p>
            <a:pPr lvl="1"/>
            <a:r>
              <a:rPr lang="en-GB" dirty="0" smtClean="0"/>
              <a:t>Throughput</a:t>
            </a:r>
          </a:p>
          <a:p>
            <a:pPr lvl="1"/>
            <a:r>
              <a:rPr lang="en-GB" dirty="0" smtClean="0"/>
              <a:t>Maximal load</a:t>
            </a:r>
          </a:p>
          <a:p>
            <a:pPr lvl="1"/>
            <a:r>
              <a:rPr lang="en-GB" dirty="0" smtClean="0"/>
              <a:t>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532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5504</TotalTime>
  <Words>500</Words>
  <Application>Microsoft Macintosh PowerPoint</Application>
  <PresentationFormat>Widescreen</PresentationFormat>
  <Paragraphs>129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DINMittelschrift</vt:lpstr>
      <vt:lpstr>Times New Roman</vt:lpstr>
      <vt:lpstr>Wingdings</vt:lpstr>
      <vt:lpstr>KIT-PPT_Master_en_2016</vt:lpstr>
      <vt:lpstr>PowerPoint Presentation</vt:lpstr>
      <vt:lpstr>Motivation</vt:lpstr>
      <vt:lpstr>Graph Motivation</vt:lpstr>
      <vt:lpstr>Preparation</vt:lpstr>
      <vt:lpstr>Approach</vt:lpstr>
      <vt:lpstr>Evaluation</vt:lpstr>
      <vt:lpstr>Thank you for your attention!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Christian Navolskyi</cp:lastModifiedBy>
  <cp:revision>143</cp:revision>
  <dcterms:created xsi:type="dcterms:W3CDTF">2015-12-01T10:08:17Z</dcterms:created>
  <dcterms:modified xsi:type="dcterms:W3CDTF">2017-12-05T17:40:47Z</dcterms:modified>
</cp:coreProperties>
</file>