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310" d="100"/>
          <a:sy n="310" d="100"/>
        </p:scale>
        <p:origin x="-10356" y="-3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E795D-1149-4749-ABC6-EDA2C7E44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6F11CF-ACC7-48D8-A27A-A47C3A899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AAD92B-B723-4DD7-9C18-20B528D1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5B7-9454-4EE8-B377-1F3EABE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5401D4-330D-45F5-9ED2-79ADB9D8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79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8E492-7726-4B47-A829-F0514CAD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8E0013-9513-47CF-86C9-AFDA68DB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D5BFF-9D5F-4524-B6C7-5F97BD9E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41439-A9E8-4121-8182-7AC99428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16997E-352B-4044-AAF3-1627A3D9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51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E065F4-0744-4914-86BC-F020F9810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7D7855-10AF-4EB9-85B0-BF6342B08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F125A-C2C5-41A6-B1AA-4B589A26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1B234E-6468-42A3-83DB-573F3CFF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D8B31-7C97-45BA-ADEF-1EFE1FDF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13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8B6D9-DE5F-48E6-BE89-65D7C74B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7AB17-AE73-488C-B345-2067CCE5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B81B26-673A-465D-ADDA-96DACC71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6018B-2A6D-4A9F-A914-1FD88B67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4C60A-2054-4295-8A74-5185D9D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4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17000-A513-4E31-B112-53101290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7D26EF-575B-4F26-82A1-0E90F1B1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2B9A86-7DD8-428A-892A-7A72FD7C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7FD183-7763-40DF-8AB3-53649B4A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C71F-F000-4F7B-9622-07116211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2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A8F48-F9A3-466F-9B8D-9421B289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A5D1E-B8E2-45A6-ABD8-3684FD3E1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1B728-AF87-41C9-83C9-018515A4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6FF70-0D70-48C7-8E47-69DE9B71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D4883-46D2-43F4-B1DA-F91EC9E6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487862-31D6-4706-891F-05C5A429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59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559E8-987A-410A-B1FA-63875FE0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D0CB66-5C6D-4835-96C3-65EFFF8E0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67EB3D-5D99-479F-A6A4-0B137CB1C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108115-3CB0-4663-A2E3-C5D340D4E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E921C1-7A0D-466B-88EA-F3A784502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BDE689-1CB3-4DB8-B57F-D43DBCA3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C32C94-98FA-439D-946E-E11A2B69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19EB20-FFFA-4113-B009-99F2D5A9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5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2535-8697-4689-B8A1-849B9B70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E63582-E9F5-4728-B5CD-CDBE25E7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1686CA-93B0-4D43-969D-C13A2F7E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322485-2470-4130-9B9D-8AFC3A8D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22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40939A-AB00-4E48-BA75-40B8EF1C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C8B194-1A50-426B-801C-8B4321A4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653826-4BA6-45D8-A066-07FA0CEB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0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77279-CBE7-45CC-98D7-E7587EC1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F1996E-C892-417C-A5E5-335C74D3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92241-96F9-48A1-9507-C2515166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B5AA34-A147-4F0D-ACAA-C89E0919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B7AFFF-7435-4461-92A6-C60A8A1E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F64130-92E3-4197-A214-C69E9855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6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44F19-E0AF-4C57-A30A-1DB2D89A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49C3F8-92A5-4676-A450-E6B89CB5F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3B0F8D-235F-447A-A1BC-EA9CB2BB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3C39FC-237B-4DCE-BAE5-3F71C49D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297450-2EEC-4338-8636-A0708608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D9422F-19F1-4EE4-A031-0FDCFDAF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86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924F65-3770-4341-879F-DB2B2A09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A7D97B-BB6D-476F-89FB-AAD3E3B46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6CD959-699F-4C11-B7B7-ADA7D8D99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ACD6-AB87-4D84-8002-CFF68D430A6C}" type="datetimeFigureOut">
              <a:rPr lang="de-DE" smtClean="0"/>
              <a:t>23.04.2018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58A90-3C01-4B67-BE2B-ECAAD374C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FA264-A968-425F-A154-C5D9E216D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2F81-3FBD-4797-9157-8B979370DD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6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1E5DA4F3-9CC7-4316-B3BA-4B5889B8BD8E}"/>
              </a:ext>
            </a:extLst>
          </p:cNvPr>
          <p:cNvSpPr/>
          <p:nvPr/>
        </p:nvSpPr>
        <p:spPr>
          <a:xfrm>
            <a:off x="5818487" y="2195133"/>
            <a:ext cx="1370239" cy="1866901"/>
          </a:xfrm>
          <a:custGeom>
            <a:avLst/>
            <a:gdLst>
              <a:gd name="connsiteX0" fmla="*/ 685120 w 1370239"/>
              <a:gd name="connsiteY0" fmla="*/ 0 h 1866901"/>
              <a:gd name="connsiteX1" fmla="*/ 1075090 w 1370239"/>
              <a:gd name="connsiteY1" fmla="*/ 711200 h 1866901"/>
              <a:gd name="connsiteX2" fmla="*/ 1077471 w 1370239"/>
              <a:gd name="connsiteY2" fmla="*/ 711200 h 1866901"/>
              <a:gd name="connsiteX3" fmla="*/ 1077471 w 1370239"/>
              <a:gd name="connsiteY3" fmla="*/ 1422400 h 1866901"/>
              <a:gd name="connsiteX4" fmla="*/ 1074810 w 1370239"/>
              <a:gd name="connsiteY4" fmla="*/ 1422400 h 1866901"/>
              <a:gd name="connsiteX5" fmla="*/ 1370239 w 1370239"/>
              <a:gd name="connsiteY5" fmla="*/ 1866901 h 1866901"/>
              <a:gd name="connsiteX6" fmla="*/ 982332 w 1370239"/>
              <a:gd name="connsiteY6" fmla="*/ 1866901 h 1866901"/>
              <a:gd name="connsiteX7" fmla="*/ 684791 w 1370239"/>
              <a:gd name="connsiteY7" fmla="*/ 1569360 h 1866901"/>
              <a:gd name="connsiteX8" fmla="*/ 387251 w 1370239"/>
              <a:gd name="connsiteY8" fmla="*/ 1866901 h 1866901"/>
              <a:gd name="connsiteX9" fmla="*/ 0 w 1370239"/>
              <a:gd name="connsiteY9" fmla="*/ 1866901 h 1866901"/>
              <a:gd name="connsiteX10" fmla="*/ 295429 w 1370239"/>
              <a:gd name="connsiteY10" fmla="*/ 1422400 h 1866901"/>
              <a:gd name="connsiteX11" fmla="*/ 297531 w 1370239"/>
              <a:gd name="connsiteY11" fmla="*/ 1422400 h 1866901"/>
              <a:gd name="connsiteX12" fmla="*/ 297531 w 1370239"/>
              <a:gd name="connsiteY12" fmla="*/ 711200 h 1866901"/>
              <a:gd name="connsiteX13" fmla="*/ 295150 w 1370239"/>
              <a:gd name="connsiteY13" fmla="*/ 711200 h 186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70239" h="1866901">
                <a:moveTo>
                  <a:pt x="685120" y="0"/>
                </a:moveTo>
                <a:lnTo>
                  <a:pt x="1075090" y="711200"/>
                </a:lnTo>
                <a:lnTo>
                  <a:pt x="1077471" y="711200"/>
                </a:lnTo>
                <a:lnTo>
                  <a:pt x="1077471" y="1422400"/>
                </a:lnTo>
                <a:lnTo>
                  <a:pt x="1074810" y="1422400"/>
                </a:lnTo>
                <a:lnTo>
                  <a:pt x="1370239" y="1866901"/>
                </a:lnTo>
                <a:lnTo>
                  <a:pt x="982332" y="1866901"/>
                </a:lnTo>
                <a:lnTo>
                  <a:pt x="684791" y="1569360"/>
                </a:lnTo>
                <a:lnTo>
                  <a:pt x="387251" y="1866901"/>
                </a:lnTo>
                <a:lnTo>
                  <a:pt x="0" y="1866901"/>
                </a:lnTo>
                <a:lnTo>
                  <a:pt x="295429" y="1422400"/>
                </a:lnTo>
                <a:lnTo>
                  <a:pt x="297531" y="1422400"/>
                </a:lnTo>
                <a:lnTo>
                  <a:pt x="297531" y="711200"/>
                </a:lnTo>
                <a:lnTo>
                  <a:pt x="295150" y="711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CBC1848-FF77-4BDF-B78F-C9DE2099AC18}"/>
              </a:ext>
            </a:extLst>
          </p:cNvPr>
          <p:cNvSpPr/>
          <p:nvPr/>
        </p:nvSpPr>
        <p:spPr>
          <a:xfrm>
            <a:off x="1860367" y="1511939"/>
            <a:ext cx="2726872" cy="2710543"/>
          </a:xfrm>
          <a:prstGeom prst="rect">
            <a:avLst/>
          </a:prstGeom>
          <a:solidFill>
            <a:srgbClr val="4472C4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14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Ohm</dc:creator>
  <cp:lastModifiedBy>Christian Ohm</cp:lastModifiedBy>
  <cp:revision>6</cp:revision>
  <dcterms:created xsi:type="dcterms:W3CDTF">2018-04-23T18:43:19Z</dcterms:created>
  <dcterms:modified xsi:type="dcterms:W3CDTF">2018-04-23T19:37:14Z</dcterms:modified>
</cp:coreProperties>
</file>