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737-0BE9-438C-B6C4-126F5E5D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A994E-3CE7-4BDC-9F70-54B3803B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1980-4BEE-4EB2-A90B-F72C16FF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8EEF-1450-45FB-ACA0-34C8F39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D3A0-DD72-47B0-B8D6-246A9E7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17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2DC6-4A9A-4396-B393-91FB0867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24198-42E3-402C-BDCF-E284C086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215E-97BC-4B89-8D54-D7553CB3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5C51-B80F-42F9-AEB7-0F0ADFD6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796B-8798-4C62-912B-69C1094F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44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FB625-43E1-4CF0-BA5E-56B4ACC2A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55D0F-02C8-4D92-B5F7-2A4F512FE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49F4-3EA7-495D-91D3-FE19EDBA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7926-BBC6-408C-B85F-73138F9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B69C-3AEE-4A2B-8AA4-A8B95984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02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150D-0CAD-4B8F-8007-84DF203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C68F-8537-4828-9F0F-05D8B27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22DA-CAD7-4C1A-8C37-7AC7DEC5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1F83-961E-4200-9D5C-471EF29F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65EF-8962-46D1-9EBF-B9A264A6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17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8764-6A97-4CB3-952B-6767B259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F031-81CE-406D-9627-C36A71A2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1433-6CFB-4278-9017-F6C5CED9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A848-A542-483F-B27E-0E160C4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2DDB-BFD1-4CAD-AEB9-F495B64A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3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5E94-BDFB-4F1F-AE75-E489E1DE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AAA7-347F-419F-B57E-3BA5C5193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08991-EEB2-4F7C-ADB1-AE284F92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A838-C1BF-4EB5-9A0D-725A0DD2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EB3C-CDAD-4656-863C-5C28D9C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8607-5415-40C0-82E5-D42B1B6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1A8-3D86-438D-9D9C-DA8DC823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85C0-B9C2-44A1-804E-403D5191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17EAD-2449-4905-993A-49A2CF62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AF070-BEFF-4F1E-AE8D-063D521E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4EEDF-838D-41C0-AA27-90B55A16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75A14-6032-4B8F-A987-4BAD8964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BBD2B-6E79-4B4A-A51F-2BE892FF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19EDA-3E64-4553-AAEB-7BB4DC3A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7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CA0A-8E61-4EF3-BE21-E1DFF526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3C469-593B-4EAB-B1F1-2B6815F5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D56FA-6C9F-4454-99C6-62437C91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9370F-E7EB-4292-A6DF-86D496F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91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F82DE-49F7-4593-9D93-8200580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AA812-B07F-4C0F-B6FE-F7E51C4D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8DC1-E4AA-463C-80C5-6547DE4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18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F2AC-CDD8-4B95-986F-2B21636F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9AC5-B605-4994-BF98-DF7B5653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CFD32-835F-4168-A0B6-5DEB82C3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515-0820-429D-B166-DAF722E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A6D25-7C1F-4EF8-87BF-17A0295B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D2EB-A5F1-42FB-B67F-0AFD116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8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4117-3ECF-47E5-A36E-28A4F407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A6F86-63EB-4850-A2DC-2B9FCED0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F1C9B-E098-4F9F-A604-4D70E28E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94845-B69E-49E7-B91D-A863EEF3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94FC-5799-4617-9D02-982D6D2F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D7B4-9E3E-4F2D-9613-30BC026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CD678-A443-497A-B124-A9857956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3558-E6DC-413E-9271-1B2B7DC3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7F3F-1FC0-4649-8735-1D8069B3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F1CE-CC9E-4779-89B2-C2D5CC785F6B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AB83-D366-4D79-9A2B-20918D20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3434-0BC7-4926-94E9-B6690CEC1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2672-A4A0-4CF6-A9E7-53AD01256B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28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575F-C047-43EA-94D5-F650673A3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Battle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Neighbourhoods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3A129-D350-4515-A17F-A9EDA2EF9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Analysing</a:t>
            </a:r>
            <a:r>
              <a:rPr lang="de-CH" dirty="0"/>
              <a:t> Stockholm 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45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E527-ED03-49DC-BB86-F8346143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8022-393B-4F93-B0F2-7B7603A2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following</a:t>
            </a:r>
            <a:r>
              <a:rPr lang="de-CH" dirty="0"/>
              <a:t> </a:t>
            </a:r>
            <a:r>
              <a:rPr lang="de-CH" dirty="0" err="1"/>
              <a:t>shall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attempted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studying</a:t>
            </a:r>
            <a:r>
              <a:rPr lang="de-CH" dirty="0"/>
              <a:t> in Stockholm, I </a:t>
            </a:r>
            <a:r>
              <a:rPr lang="de-CH" dirty="0" err="1"/>
              <a:t>would</a:t>
            </a:r>
            <a:r>
              <a:rPr lang="de-CH" dirty="0"/>
              <a:t> like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earn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car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taxi</a:t>
            </a:r>
            <a:r>
              <a:rPr lang="de-CH" dirty="0"/>
              <a:t> </a:t>
            </a:r>
            <a:r>
              <a:rPr lang="de-CH" dirty="0" err="1"/>
              <a:t>rides</a:t>
            </a:r>
            <a:r>
              <a:rPr lang="de-CH" dirty="0"/>
              <a:t>. </a:t>
            </a:r>
          </a:p>
          <a:p>
            <a:pPr lvl="1"/>
            <a:r>
              <a:rPr lang="de-CH" dirty="0"/>
              <a:t>The Über </a:t>
            </a:r>
            <a:r>
              <a:rPr lang="de-CH" dirty="0" err="1"/>
              <a:t>equivalent</a:t>
            </a:r>
            <a:r>
              <a:rPr lang="de-CH" dirty="0"/>
              <a:t> in Stockholm </a:t>
            </a:r>
            <a:r>
              <a:rPr lang="de-CH" dirty="0" err="1"/>
              <a:t>is</a:t>
            </a:r>
            <a:r>
              <a:rPr lang="de-CH" dirty="0"/>
              <a:t> taxijakt.se.</a:t>
            </a:r>
          </a:p>
          <a:p>
            <a:pPr lvl="1"/>
            <a:r>
              <a:rPr lang="de-CH" dirty="0" err="1"/>
              <a:t>Usually</a:t>
            </a:r>
            <a:r>
              <a:rPr lang="de-CH" dirty="0"/>
              <a:t> a </a:t>
            </a:r>
            <a:r>
              <a:rPr lang="de-CH" dirty="0" err="1"/>
              <a:t>ride</a:t>
            </a:r>
            <a:r>
              <a:rPr lang="de-CH" dirty="0"/>
              <a:t> </a:t>
            </a:r>
            <a:r>
              <a:rPr lang="de-CH" dirty="0" err="1"/>
              <a:t>gets</a:t>
            </a:r>
            <a:r>
              <a:rPr lang="de-CH" dirty="0"/>
              <a:t> </a:t>
            </a:r>
            <a:r>
              <a:rPr lang="de-CH" dirty="0" err="1"/>
              <a:t>requested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cars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a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ride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purpose</a:t>
            </a:r>
            <a:r>
              <a:rPr lang="de-CH" dirty="0"/>
              <a:t> </a:t>
            </a:r>
            <a:r>
              <a:rPr lang="de-CH" dirty="0" err="1"/>
              <a:t>foursquare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shall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identify</a:t>
            </a:r>
            <a:r>
              <a:rPr lang="de-CH" dirty="0"/>
              <a:t> valid </a:t>
            </a:r>
            <a:r>
              <a:rPr lang="de-CH" dirty="0" err="1"/>
              <a:t>locations</a:t>
            </a:r>
            <a:r>
              <a:rPr lang="de-CH" dirty="0"/>
              <a:t> in Stockholm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car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2E015-F73A-4D7A-B07A-35A78882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40" y="4940554"/>
            <a:ext cx="6977054" cy="16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4E91-146F-4388-974D-36A380F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B7A2-C947-42B2-923A-E15DAF3A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2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Battle of the Neighbourhoods</vt:lpstr>
      <vt:lpstr>Introduction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Steiner, Christian (STOPT)</dc:creator>
  <cp:lastModifiedBy>Steiner, Christian (STOPT)</cp:lastModifiedBy>
  <cp:revision>2</cp:revision>
  <dcterms:created xsi:type="dcterms:W3CDTF">2020-08-14T10:12:29Z</dcterms:created>
  <dcterms:modified xsi:type="dcterms:W3CDTF">2020-08-14T10:27:43Z</dcterms:modified>
</cp:coreProperties>
</file>