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342" r:id="rId3"/>
    <p:sldId id="346" r:id="rId4"/>
    <p:sldId id="345" r:id="rId5"/>
    <p:sldId id="344" r:id="rId6"/>
    <p:sldId id="347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Days One" panose="020B0604020202020204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B2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690B8B-1A04-4D5C-8B2D-74D12AC9CC49}">
  <a:tblStyle styleId="{4A690B8B-1A04-4D5C-8B2D-74D12AC9C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1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88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06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7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26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70922" y="3372696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7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2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97" r:id="rId4"/>
    <p:sldLayoutId id="214748369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ClassMate</a:t>
            </a:r>
            <a:endParaRPr dirty="0"/>
          </a:p>
        </p:txBody>
      </p:sp>
      <p:sp>
        <p:nvSpPr>
          <p:cNvPr id="436" name="Google Shape;436;p58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per rilevamento presenze</a:t>
            </a:r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>
            <a:off x="724850" y="3973075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8" name="Google Shape;438;p58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439" name="Google Shape;439;p5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58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446" name="Google Shape;446;p5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58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455" name="Google Shape;455;p5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458" name="Google Shape;458;p5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58"/>
          <p:cNvSpPr/>
          <p:nvPr/>
        </p:nvSpPr>
        <p:spPr>
          <a:xfrm>
            <a:off x="5908493" y="148121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6126488" y="1858060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58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463" name="Google Shape;463;p5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467" name="Google Shape;467;p5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58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473" name="Google Shape;473;p5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6;p58">
            <a:extLst>
              <a:ext uri="{FF2B5EF4-FFF2-40B4-BE49-F238E27FC236}">
                <a16:creationId xmlns:a16="http://schemas.microsoft.com/office/drawing/2014/main" id="{FFCB4048-7F6A-3E67-F13F-127EAFBA4073}"/>
              </a:ext>
            </a:extLst>
          </p:cNvPr>
          <p:cNvSpPr txBox="1">
            <a:spLocks/>
          </p:cNvSpPr>
          <p:nvPr/>
        </p:nvSpPr>
        <p:spPr>
          <a:xfrm>
            <a:off x="715100" y="3614512"/>
            <a:ext cx="583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it-IT" sz="1200" dirty="0"/>
              <a:t>App Multimediali e Internet of </a:t>
            </a:r>
            <a:r>
              <a:rPr lang="it-IT" sz="1200" dirty="0" err="1"/>
              <a:t>Things</a:t>
            </a:r>
            <a:r>
              <a:rPr lang="it-IT" sz="1200" dirty="0"/>
              <a:t> 2022/2023</a:t>
            </a:r>
          </a:p>
        </p:txBody>
      </p:sp>
      <p:sp>
        <p:nvSpPr>
          <p:cNvPr id="3" name="Google Shape;436;p58">
            <a:extLst>
              <a:ext uri="{FF2B5EF4-FFF2-40B4-BE49-F238E27FC236}">
                <a16:creationId xmlns:a16="http://schemas.microsoft.com/office/drawing/2014/main" id="{CFC244BC-1605-36B6-FEA9-BFD12C724A12}"/>
              </a:ext>
            </a:extLst>
          </p:cNvPr>
          <p:cNvSpPr txBox="1">
            <a:spLocks/>
          </p:cNvSpPr>
          <p:nvPr/>
        </p:nvSpPr>
        <p:spPr>
          <a:xfrm>
            <a:off x="4555895" y="4129024"/>
            <a:ext cx="2339919" cy="8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Stefano Fanello – 5121722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Christian Parodi – 4951409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Federico Conti - 4991779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magine 37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D1BAA791-F760-A41B-0DAA-677DF79A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0" y="1966784"/>
            <a:ext cx="1000532" cy="2204183"/>
          </a:xfrm>
          <a:prstGeom prst="rect">
            <a:avLst/>
          </a:prstGeom>
        </p:spPr>
      </p:pic>
      <p:pic>
        <p:nvPicPr>
          <p:cNvPr id="36" name="Immagine 35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3CDD336D-4676-1962-D018-BA3EB2AAE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36" y="1955305"/>
            <a:ext cx="1079873" cy="2204183"/>
          </a:xfrm>
          <a:prstGeom prst="rect">
            <a:avLst/>
          </a:prstGeom>
        </p:spPr>
      </p:pic>
      <p:sp>
        <p:nvSpPr>
          <p:cNvPr id="556" name="Google Shape;556;p62"/>
          <p:cNvSpPr txBox="1">
            <a:spLocks noGrp="1"/>
          </p:cNvSpPr>
          <p:nvPr>
            <p:ph type="title" idx="3"/>
          </p:nvPr>
        </p:nvSpPr>
        <p:spPr>
          <a:xfrm>
            <a:off x="5313415" y="1229084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Bambini</a:t>
            </a:r>
            <a:endParaRPr dirty="0"/>
          </a:p>
        </p:txBody>
      </p:sp>
      <p:sp>
        <p:nvSpPr>
          <p:cNvPr id="559" name="Google Shape;559;p62"/>
          <p:cNvSpPr txBox="1">
            <a:spLocks noGrp="1"/>
          </p:cNvSpPr>
          <p:nvPr>
            <p:ph type="title" idx="6"/>
          </p:nvPr>
        </p:nvSpPr>
        <p:spPr>
          <a:xfrm>
            <a:off x="1494185" y="1229084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Genitori</a:t>
            </a:r>
            <a:endParaRPr dirty="0"/>
          </a:p>
        </p:txBody>
      </p:sp>
      <p:sp>
        <p:nvSpPr>
          <p:cNvPr id="565" name="Google Shape;565;p6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applicazioni</a:t>
            </a:r>
            <a:endParaRPr dirty="0"/>
          </a:p>
        </p:txBody>
      </p:sp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Immagine 32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A6E5A4F1-9ECD-278E-1763-26251C8DB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3" y="1866582"/>
            <a:ext cx="1124415" cy="2380387"/>
          </a:xfrm>
          <a:prstGeom prst="rect">
            <a:avLst/>
          </a:prstGeom>
        </p:spPr>
      </p:pic>
      <p:pic>
        <p:nvPicPr>
          <p:cNvPr id="34" name="Immagine 33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630DC3AB-6036-E2CE-70CF-1B0F40BF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111" y="1866582"/>
            <a:ext cx="1124415" cy="23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Genitori</a:t>
            </a:r>
            <a:endParaRPr dirty="0"/>
          </a:p>
        </p:txBody>
      </p:sp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43A1F02B-CC66-D473-1C49-8DEEEC88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22" y="1394326"/>
            <a:ext cx="1079873" cy="2204183"/>
          </a:xfrm>
          <a:prstGeom prst="rect">
            <a:avLst/>
          </a:prstGeom>
        </p:spPr>
      </p:pic>
      <p:pic>
        <p:nvPicPr>
          <p:cNvPr id="7" name="Immagine 6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2D582C96-0D8A-9BB9-11EB-BE22D0D7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179" y="1305603"/>
            <a:ext cx="1124415" cy="2380387"/>
          </a:xfrm>
          <a:prstGeom prst="rect">
            <a:avLst/>
          </a:prstGeom>
        </p:spPr>
      </p:pic>
      <p:pic>
        <p:nvPicPr>
          <p:cNvPr id="11" name="Immagine 1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F8929E58-6506-8691-4482-52E27C0C3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672" y="1394325"/>
            <a:ext cx="1013639" cy="2204183"/>
          </a:xfrm>
          <a:prstGeom prst="rect">
            <a:avLst/>
          </a:prstGeom>
        </p:spPr>
      </p:pic>
      <p:pic>
        <p:nvPicPr>
          <p:cNvPr id="9" name="Immagine 8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5054B288-7145-47DA-BEF2-2D3B9D6B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85" y="1304266"/>
            <a:ext cx="1124415" cy="23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689DD19D-4974-436C-E225-820654F6AD5E}"/>
              </a:ext>
            </a:extLst>
          </p:cNvPr>
          <p:cNvSpPr/>
          <p:nvPr/>
        </p:nvSpPr>
        <p:spPr>
          <a:xfrm>
            <a:off x="2805077" y="927550"/>
            <a:ext cx="3533846" cy="3288400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ermata, clipart, Elementi grafici, cartone animato&#10;&#10;Descrizione generata automaticamente">
            <a:extLst>
              <a:ext uri="{FF2B5EF4-FFF2-40B4-BE49-F238E27FC236}">
                <a16:creationId xmlns:a16="http://schemas.microsoft.com/office/drawing/2014/main" id="{8455FCC4-C4A4-1A7C-C693-842A98CF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69" y="2144019"/>
            <a:ext cx="855462" cy="855462"/>
          </a:xfrm>
          <a:prstGeom prst="rect">
            <a:avLst/>
          </a:prstGeom>
        </p:spPr>
      </p:pic>
      <p:sp>
        <p:nvSpPr>
          <p:cNvPr id="6" name="Google Shape;556;p62">
            <a:extLst>
              <a:ext uri="{FF2B5EF4-FFF2-40B4-BE49-F238E27FC236}">
                <a16:creationId xmlns:a16="http://schemas.microsoft.com/office/drawing/2014/main" id="{FF6C39AB-7913-01DD-2047-4230C8309B25}"/>
              </a:ext>
            </a:extLst>
          </p:cNvPr>
          <p:cNvSpPr txBox="1">
            <a:spLocks/>
          </p:cNvSpPr>
          <p:nvPr/>
        </p:nvSpPr>
        <p:spPr>
          <a:xfrm>
            <a:off x="7576651" y="2012250"/>
            <a:ext cx="1538103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dirty="0"/>
              <a:t>Genitori</a:t>
            </a:r>
          </a:p>
        </p:txBody>
      </p:sp>
      <p:pic>
        <p:nvPicPr>
          <p:cNvPr id="15" name="Immagine 14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AF28B359-2C36-1733-0259-E4FE03598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38" y="2589136"/>
            <a:ext cx="1079873" cy="2204183"/>
          </a:xfrm>
          <a:prstGeom prst="rect">
            <a:avLst/>
          </a:prstGeom>
        </p:spPr>
      </p:pic>
      <p:pic>
        <p:nvPicPr>
          <p:cNvPr id="16" name="Immagine 15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1C59863C-189A-5704-E92F-5711FB67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495" y="2500413"/>
            <a:ext cx="1124415" cy="2380387"/>
          </a:xfrm>
          <a:prstGeom prst="rect">
            <a:avLst/>
          </a:prstGeom>
        </p:spPr>
      </p:pic>
      <p:pic>
        <p:nvPicPr>
          <p:cNvPr id="22" name="Immagine 21" descr="Immagine che contiene testo, Cellulare, gadget, Dispositivo mobile&#10;&#10;Descrizione generata automaticamente">
            <a:extLst>
              <a:ext uri="{FF2B5EF4-FFF2-40B4-BE49-F238E27FC236}">
                <a16:creationId xmlns:a16="http://schemas.microsoft.com/office/drawing/2014/main" id="{22C78E10-1257-4763-C12B-1F9D81AEA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499" y="1798631"/>
            <a:ext cx="479978" cy="9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689DD19D-4974-436C-E225-820654F6AD5E}"/>
              </a:ext>
            </a:extLst>
          </p:cNvPr>
          <p:cNvSpPr/>
          <p:nvPr/>
        </p:nvSpPr>
        <p:spPr>
          <a:xfrm>
            <a:off x="2805077" y="927550"/>
            <a:ext cx="3533846" cy="3288400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ermata, clipart, Elementi grafici, cartone animato&#10;&#10;Descrizione generata automaticamente">
            <a:extLst>
              <a:ext uri="{FF2B5EF4-FFF2-40B4-BE49-F238E27FC236}">
                <a16:creationId xmlns:a16="http://schemas.microsoft.com/office/drawing/2014/main" id="{8455FCC4-C4A4-1A7C-C693-842A98CF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69" y="2144019"/>
            <a:ext cx="855462" cy="855462"/>
          </a:xfrm>
          <a:prstGeom prst="rect">
            <a:avLst/>
          </a:prstGeom>
        </p:spPr>
      </p:pic>
      <p:sp>
        <p:nvSpPr>
          <p:cNvPr id="13" name="Google Shape;556;p62">
            <a:extLst>
              <a:ext uri="{FF2B5EF4-FFF2-40B4-BE49-F238E27FC236}">
                <a16:creationId xmlns:a16="http://schemas.microsoft.com/office/drawing/2014/main" id="{7E232CE9-1C1C-63CD-1E9B-FCA7B0FEFB34}"/>
              </a:ext>
            </a:extLst>
          </p:cNvPr>
          <p:cNvSpPr txBox="1">
            <a:spLocks/>
          </p:cNvSpPr>
          <p:nvPr/>
        </p:nvSpPr>
        <p:spPr>
          <a:xfrm>
            <a:off x="7576651" y="2012250"/>
            <a:ext cx="1538103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dirty="0"/>
              <a:t>Genitori</a:t>
            </a:r>
          </a:p>
        </p:txBody>
      </p:sp>
      <p:pic>
        <p:nvPicPr>
          <p:cNvPr id="16" name="Immagine 15" descr="Immagine che contiene testo, design, schermata, grafica&#10;&#10;Descrizione generata automaticamente">
            <a:extLst>
              <a:ext uri="{FF2B5EF4-FFF2-40B4-BE49-F238E27FC236}">
                <a16:creationId xmlns:a16="http://schemas.microsoft.com/office/drawing/2014/main" id="{F0D0EBB0-89E4-839E-820D-627D4B97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54" y="2571750"/>
            <a:ext cx="1041295" cy="2227131"/>
          </a:xfrm>
          <a:prstGeom prst="rect">
            <a:avLst/>
          </a:prstGeom>
        </p:spPr>
      </p:pic>
      <p:pic>
        <p:nvPicPr>
          <p:cNvPr id="17" name="Immagine 16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4A9F216F-DD7E-D124-394E-710E2C18E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495" y="2500413"/>
            <a:ext cx="1124415" cy="2380387"/>
          </a:xfrm>
          <a:prstGeom prst="rect">
            <a:avLst/>
          </a:prstGeom>
        </p:spPr>
      </p:pic>
      <p:pic>
        <p:nvPicPr>
          <p:cNvPr id="19" name="Immagine 18" descr="Immagine che contiene testo, Cellulare, gadget, Dispositivo mobile&#10;&#10;Descrizione generata automaticamente">
            <a:extLst>
              <a:ext uri="{FF2B5EF4-FFF2-40B4-BE49-F238E27FC236}">
                <a16:creationId xmlns:a16="http://schemas.microsoft.com/office/drawing/2014/main" id="{D29B2570-4171-DC72-C150-6274624F0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520" y="998818"/>
            <a:ext cx="479978" cy="9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Funzionalità</a:t>
            </a:r>
            <a:endParaRPr dirty="0"/>
          </a:p>
        </p:txBody>
      </p:sp>
      <p:grpSp>
        <p:nvGrpSpPr>
          <p:cNvPr id="596" name="Google Shape;596;p6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597" name="Google Shape;597;p6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6;p58">
            <a:extLst>
              <a:ext uri="{FF2B5EF4-FFF2-40B4-BE49-F238E27FC236}">
                <a16:creationId xmlns:a16="http://schemas.microsoft.com/office/drawing/2014/main" id="{BF7FD38E-F8F0-76FA-CB75-4F7783B60FCF}"/>
              </a:ext>
            </a:extLst>
          </p:cNvPr>
          <p:cNvSpPr txBox="1">
            <a:spLocks/>
          </p:cNvSpPr>
          <p:nvPr/>
        </p:nvSpPr>
        <p:spPr>
          <a:xfrm>
            <a:off x="1489562" y="1944774"/>
            <a:ext cx="3391822" cy="125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Wi-Fi per geolocation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Firebase database per memorizzazione stato 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API per comunicazione tra apps e db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4CB59AF-3740-2C22-3A99-AF9D5465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25" y="3277538"/>
            <a:ext cx="1420001" cy="831889"/>
          </a:xfrm>
          <a:prstGeom prst="rect">
            <a:avLst/>
          </a:prstGeom>
        </p:spPr>
      </p:pic>
      <p:pic>
        <p:nvPicPr>
          <p:cNvPr id="19" name="Immagine 18" descr="Immagine che contiene nero, Elementi grafici, cerchio, design&#10;&#10;Descrizione generata automaticamente">
            <a:extLst>
              <a:ext uri="{FF2B5EF4-FFF2-40B4-BE49-F238E27FC236}">
                <a16:creationId xmlns:a16="http://schemas.microsoft.com/office/drawing/2014/main" id="{FC1653B5-C3EA-B4FA-F1DD-004D3C03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676" y="1258608"/>
            <a:ext cx="790647" cy="790647"/>
          </a:xfrm>
          <a:prstGeom prst="rect">
            <a:avLst/>
          </a:prstGeom>
        </p:spPr>
      </p:pic>
      <p:pic>
        <p:nvPicPr>
          <p:cNvPr id="21" name="Immagine 20" descr="Immagine che contiene giallo&#10;&#10;Descrizione generata automaticamente">
            <a:extLst>
              <a:ext uri="{FF2B5EF4-FFF2-40B4-BE49-F238E27FC236}">
                <a16:creationId xmlns:a16="http://schemas.microsoft.com/office/drawing/2014/main" id="{1ACD0B8D-A737-7E8E-AE61-F94EFADF6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826" y="1980519"/>
            <a:ext cx="2034248" cy="10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741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Presentazione su schermo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Bebas Neue</vt:lpstr>
      <vt:lpstr>Days One</vt:lpstr>
      <vt:lpstr>Lato</vt:lpstr>
      <vt:lpstr>Arial</vt:lpstr>
      <vt:lpstr>Internet of Things XL by Slidesgo</vt:lpstr>
      <vt:lpstr>ClassMate</vt:lpstr>
      <vt:lpstr>App Bambini</vt:lpstr>
      <vt:lpstr>App Genitori</vt:lpstr>
      <vt:lpstr>Presentazione standard di PowerPoint</vt:lpstr>
      <vt:lpstr>Presentazione standard di PowerPoint</vt:lpstr>
      <vt:lpstr>Funzionalità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ClassMate</dc:title>
  <cp:lastModifiedBy>Stefano Fanello</cp:lastModifiedBy>
  <cp:revision>1</cp:revision>
  <dcterms:modified xsi:type="dcterms:W3CDTF">2023-06-10T10:42:12Z</dcterms:modified>
</cp:coreProperties>
</file>