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314" r:id="rId5"/>
    <p:sldId id="315" r:id="rId6"/>
    <p:sldId id="316" r:id="rId7"/>
    <p:sldId id="318" r:id="rId8"/>
    <p:sldId id="319" r:id="rId9"/>
    <p:sldId id="320" r:id="rId10"/>
    <p:sldId id="321" r:id="rId11"/>
    <p:sldId id="322" r:id="rId12"/>
    <p:sldId id="324" r:id="rId13"/>
    <p:sldId id="325"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F3F7"/>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p:scale>
          <a:sx n="33" d="100"/>
          <a:sy n="33" d="100"/>
        </p:scale>
        <p:origin x="1882" y="950"/>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10/5/2024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226176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586565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6792382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2.jpe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Pitch deck</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ED9-3D31-C7EF-C4E5-0D218F611807}"/>
              </a:ext>
            </a:extLst>
          </p:cNvPr>
          <p:cNvSpPr>
            <a:spLocks noGrp="1"/>
          </p:cNvSpPr>
          <p:nvPr>
            <p:ph type="title"/>
          </p:nvPr>
        </p:nvSpPr>
        <p:spPr>
          <a:xfrm>
            <a:off x="923545" y="584477"/>
            <a:ext cx="10354052" cy="1209765"/>
          </a:xfrm>
        </p:spPr>
        <p:txBody>
          <a:bodyPr/>
          <a:lstStyle/>
          <a:p>
            <a:r>
              <a:rPr lang="en-US" dirty="0"/>
              <a:t>Benefits</a:t>
            </a:r>
          </a:p>
        </p:txBody>
      </p:sp>
      <p:sp>
        <p:nvSpPr>
          <p:cNvPr id="4" name="Slide Number Placeholder 3">
            <a:extLst>
              <a:ext uri="{FF2B5EF4-FFF2-40B4-BE49-F238E27FC236}">
                <a16:creationId xmlns:a16="http://schemas.microsoft.com/office/drawing/2014/main" id="{BFE50FF3-CE3C-DDFB-B8EA-5BA1668A106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10</a:t>
            </a:fld>
            <a:endParaRPr lang="en-US" dirty="0"/>
          </a:p>
        </p:txBody>
      </p:sp>
      <p:sp>
        <p:nvSpPr>
          <p:cNvPr id="7" name="Content Placeholder 3">
            <a:extLst>
              <a:ext uri="{FF2B5EF4-FFF2-40B4-BE49-F238E27FC236}">
                <a16:creationId xmlns:a16="http://schemas.microsoft.com/office/drawing/2014/main" id="{E6314AC7-7609-8326-FCD2-737482309F20}"/>
              </a:ext>
            </a:extLst>
          </p:cNvPr>
          <p:cNvSpPr txBox="1">
            <a:spLocks/>
          </p:cNvSpPr>
          <p:nvPr/>
        </p:nvSpPr>
        <p:spPr>
          <a:xfrm>
            <a:off x="923545" y="1794242"/>
            <a:ext cx="10108557" cy="37471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Saves time – less time-consuming preparing and making your meal.</a:t>
            </a:r>
          </a:p>
          <a:p>
            <a:r>
              <a:rPr lang="en-US" noProof="1"/>
              <a:t>Convenience – order and eat.</a:t>
            </a:r>
          </a:p>
          <a:p>
            <a:r>
              <a:rPr lang="en-US" noProof="1"/>
              <a:t>Saves money – saves money for necessary cooking</a:t>
            </a:r>
          </a:p>
          <a:p>
            <a:r>
              <a:rPr lang="en-US" noProof="1"/>
              <a:t>Easy to use – simple ui for faster ordering.</a:t>
            </a:r>
          </a:p>
          <a:p>
            <a:r>
              <a:rPr lang="en-US" noProof="1"/>
              <a:t>Lots of options – choose your favorite food store.</a:t>
            </a:r>
          </a:p>
        </p:txBody>
      </p:sp>
    </p:spTree>
    <p:extLst>
      <p:ext uri="{BB962C8B-B14F-4D97-AF65-F5344CB8AC3E}">
        <p14:creationId xmlns:p14="http://schemas.microsoft.com/office/powerpoint/2010/main" val="23235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BFCAD7A-D076-A114-2BD6-B43C2810D1F5}"/>
              </a:ext>
            </a:extLst>
          </p:cNvPr>
          <p:cNvPicPr>
            <a:picLocks noChangeAspect="1"/>
          </p:cNvPicPr>
          <p:nvPr/>
        </p:nvPicPr>
        <p:blipFill>
          <a:blip r:embed="rId3"/>
          <a:stretch>
            <a:fillRect/>
          </a:stretch>
        </p:blipFill>
        <p:spPr>
          <a:xfrm>
            <a:off x="6817489" y="4116908"/>
            <a:ext cx="2152891" cy="2160000"/>
          </a:xfrm>
          <a:prstGeom prst="rect">
            <a:avLst/>
          </a:prstGeom>
        </p:spPr>
      </p:pic>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pic>
        <p:nvPicPr>
          <p:cNvPr id="4" name="Picture 3">
            <a:extLst>
              <a:ext uri="{FF2B5EF4-FFF2-40B4-BE49-F238E27FC236}">
                <a16:creationId xmlns:a16="http://schemas.microsoft.com/office/drawing/2014/main" id="{CC540D12-DB57-80DC-D78E-B5BD00816190}"/>
              </a:ext>
            </a:extLst>
          </p:cNvPr>
          <p:cNvPicPr>
            <a:picLocks noChangeAspect="1"/>
          </p:cNvPicPr>
          <p:nvPr/>
        </p:nvPicPr>
        <p:blipFill>
          <a:blip r:embed="rId6"/>
          <a:stretch>
            <a:fillRect/>
          </a:stretch>
        </p:blipFill>
        <p:spPr>
          <a:xfrm>
            <a:off x="5497251" y="2864975"/>
            <a:ext cx="4762500" cy="4762500"/>
          </a:xfrm>
          <a:prstGeom prst="rect">
            <a:avLst/>
          </a:prstGeom>
        </p:spPr>
      </p:pic>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a:t>About us</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a:lstStyle/>
          <a:p>
            <a:r>
              <a:rPr lang="en-US" dirty="0"/>
              <a:t>This is where Foodie Finder comes in—a web app that instantly connects you to the food you're craving based on your preferences and location.</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914400" y="2580640"/>
            <a:ext cx="5181600" cy="3368819"/>
          </a:xfrm>
        </p:spPr>
        <p:txBody>
          <a:bodyPr/>
          <a:lstStyle/>
          <a:p>
            <a:r>
              <a:rPr lang="en-US" dirty="0"/>
              <a:t>Company</a:t>
            </a:r>
          </a:p>
        </p:txBody>
      </p:sp>
      <p:pic>
        <p:nvPicPr>
          <p:cNvPr id="13" name="Picture Placeholder 12">
            <a:extLst>
              <a:ext uri="{FF2B5EF4-FFF2-40B4-BE49-F238E27FC236}">
                <a16:creationId xmlns:a16="http://schemas.microsoft.com/office/drawing/2014/main" id="{1D7DDCDB-2E94-3D67-E5A3-4AABA5964CA5}"/>
              </a:ext>
            </a:extLst>
          </p:cNvPr>
          <p:cNvPicPr>
            <a:picLocks noGrp="1" noChangeAspect="1"/>
          </p:cNvPicPr>
          <p:nvPr>
            <p:ph type="pic" sz="quarter" idx="10"/>
          </p:nvPr>
        </p:nvPicPr>
        <p:blipFill>
          <a:blip r:embed="rId3"/>
          <a:srcRect l="1582" t="7940" r="1751" b="7940"/>
          <a:stretch/>
        </p:blipFill>
        <p:spPr>
          <a:xfrm>
            <a:off x="6279573" y="0"/>
            <a:ext cx="5912427" cy="6868160"/>
          </a:xfrm>
        </p:spPr>
      </p:pic>
      <p:pic>
        <p:nvPicPr>
          <p:cNvPr id="15" name="Picture 14">
            <a:extLst>
              <a:ext uri="{FF2B5EF4-FFF2-40B4-BE49-F238E27FC236}">
                <a16:creationId xmlns:a16="http://schemas.microsoft.com/office/drawing/2014/main" id="{25ABB197-6B7F-7F94-6F60-E7061ECCB954}"/>
              </a:ext>
            </a:extLst>
          </p:cNvPr>
          <p:cNvPicPr>
            <a:picLocks noChangeAspect="1"/>
          </p:cNvPicPr>
          <p:nvPr/>
        </p:nvPicPr>
        <p:blipFill>
          <a:blip r:embed="rId4">
            <a:extLst>
              <a:ext uri="{28A0092B-C50C-407E-A947-70E740481C1C}">
                <a14:useLocalDpi xmlns:a14="http://schemas.microsoft.com/office/drawing/2010/main" val="0"/>
              </a:ext>
            </a:extLst>
          </a:blip>
          <a:srcRect l="5909" b="11688"/>
          <a:stretch/>
        </p:blipFill>
        <p:spPr>
          <a:xfrm>
            <a:off x="7647709" y="1626442"/>
            <a:ext cx="4270663" cy="2727349"/>
          </a:xfrm>
          <a:prstGeom prst="rect">
            <a:avLst/>
          </a:prstGeom>
        </p:spPr>
      </p:pic>
    </p:spTree>
    <p:extLst>
      <p:ext uri="{BB962C8B-B14F-4D97-AF65-F5344CB8AC3E}">
        <p14:creationId xmlns:p14="http://schemas.microsoft.com/office/powerpoint/2010/main" val="429374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sz="3200" dirty="0"/>
              <a:t>Problem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p:txBody>
          <a:bodyPr/>
          <a:lstStyle/>
          <a:p>
            <a:pPr marL="228600" indent="-228600">
              <a:spcBef>
                <a:spcPts val="0"/>
              </a:spcBef>
              <a:spcAft>
                <a:spcPts val="1200"/>
              </a:spcAft>
              <a:buFont typeface="Arial" panose="020B0604020202020204" pitchFamily="34" charset="0"/>
              <a:buChar char="•"/>
            </a:pPr>
            <a:r>
              <a:rPr lang="en-US" sz="2000" cap="none" dirty="0"/>
              <a:t>Are you tired of spending endless time deciding what to eat? With numerous options and busy schedules, choosing the right meal quickly can be overwhelming.</a:t>
            </a:r>
            <a:endParaRPr lang="en-US" sz="20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41200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096000" y="375285"/>
            <a:ext cx="4896678" cy="3624984"/>
          </a:xfrm>
        </p:spPr>
        <p:txBody>
          <a:bodyPr/>
          <a:lstStyle/>
          <a:p>
            <a:r>
              <a:rPr lang="en-US" dirty="0"/>
              <a:t>Solution</a:t>
            </a:r>
          </a:p>
        </p:txBody>
      </p:sp>
      <p:sp>
        <p:nvSpPr>
          <p:cNvPr id="3" name="Content Placeholder 2">
            <a:extLst>
              <a:ext uri="{FF2B5EF4-FFF2-40B4-BE49-F238E27FC236}">
                <a16:creationId xmlns:a16="http://schemas.microsoft.com/office/drawing/2014/main" id="{D6BEA7D4-8B96-5A0E-252E-6B8E8B1CF178}"/>
              </a:ext>
            </a:extLst>
          </p:cNvPr>
          <p:cNvSpPr>
            <a:spLocks noGrp="1"/>
          </p:cNvSpPr>
          <p:nvPr>
            <p:ph sz="quarter" idx="10"/>
          </p:nvPr>
        </p:nvSpPr>
        <p:spPr>
          <a:xfrm>
            <a:off x="6096000" y="4172990"/>
            <a:ext cx="4896677" cy="2309726"/>
          </a:xfrm>
        </p:spPr>
        <p:txBody>
          <a:bodyPr/>
          <a:lstStyle/>
          <a:p>
            <a:r>
              <a:rPr lang="en-US" noProof="1"/>
              <a:t>A web app that simplifies food discovery in three keyways:</a:t>
            </a:r>
          </a:p>
        </p:txBody>
      </p:sp>
      <p:pic>
        <p:nvPicPr>
          <p:cNvPr id="15" name="Picture Placeholder 14">
            <a:extLst>
              <a:ext uri="{FF2B5EF4-FFF2-40B4-BE49-F238E27FC236}">
                <a16:creationId xmlns:a16="http://schemas.microsoft.com/office/drawing/2014/main" id="{809090B9-26AF-668F-057E-DA1043E24266}"/>
              </a:ext>
            </a:extLst>
          </p:cNvPr>
          <p:cNvPicPr>
            <a:picLocks noGrp="1" noChangeAspect="1"/>
          </p:cNvPicPr>
          <p:nvPr>
            <p:ph type="pic" sz="quarter" idx="11"/>
          </p:nvPr>
        </p:nvPicPr>
        <p:blipFill>
          <a:blip r:embed="rId3"/>
          <a:srcRect l="3239" t="7867" r="2500" b="7867"/>
          <a:stretch/>
        </p:blipFill>
        <p:spPr>
          <a:xfrm>
            <a:off x="0" y="0"/>
            <a:ext cx="5746174" cy="6858000"/>
          </a:xfrm>
        </p:spPr>
      </p:pic>
      <p:sp>
        <p:nvSpPr>
          <p:cNvPr id="20" name="Rectangle 19">
            <a:extLst>
              <a:ext uri="{FF2B5EF4-FFF2-40B4-BE49-F238E27FC236}">
                <a16:creationId xmlns:a16="http://schemas.microsoft.com/office/drawing/2014/main" id="{8AE4F520-5E50-5C89-E31C-5E0CF9A8B61C}"/>
              </a:ext>
            </a:extLst>
          </p:cNvPr>
          <p:cNvSpPr/>
          <p:nvPr/>
        </p:nvSpPr>
        <p:spPr>
          <a:xfrm>
            <a:off x="0" y="0"/>
            <a:ext cx="5746174" cy="6858000"/>
          </a:xfrm>
          <a:custGeom>
            <a:avLst/>
            <a:gdLst>
              <a:gd name="connsiteX0" fmla="*/ 0 w 5746174"/>
              <a:gd name="connsiteY0" fmla="*/ 0 h 6858000"/>
              <a:gd name="connsiteX1" fmla="*/ 5746174 w 5746174"/>
              <a:gd name="connsiteY1" fmla="*/ 0 h 6858000"/>
              <a:gd name="connsiteX2" fmla="*/ 5746174 w 5746174"/>
              <a:gd name="connsiteY2" fmla="*/ 6858000 h 6858000"/>
              <a:gd name="connsiteX3" fmla="*/ 0 w 5746174"/>
              <a:gd name="connsiteY3" fmla="*/ 6858000 h 6858000"/>
              <a:gd name="connsiteX4" fmla="*/ 0 w 5746174"/>
              <a:gd name="connsiteY4" fmla="*/ 0 h 6858000"/>
              <a:gd name="connsiteX0" fmla="*/ 0 w 5746174"/>
              <a:gd name="connsiteY0" fmla="*/ 0 h 6858000"/>
              <a:gd name="connsiteX1" fmla="*/ 3356265 w 5746174"/>
              <a:gd name="connsiteY1" fmla="*/ 2254827 h 6858000"/>
              <a:gd name="connsiteX2" fmla="*/ 5746174 w 5746174"/>
              <a:gd name="connsiteY2" fmla="*/ 6858000 h 6858000"/>
              <a:gd name="connsiteX3" fmla="*/ 0 w 5746174"/>
              <a:gd name="connsiteY3" fmla="*/ 6858000 h 6858000"/>
              <a:gd name="connsiteX4" fmla="*/ 0 w 5746174"/>
              <a:gd name="connsiteY4" fmla="*/ 0 h 6858000"/>
              <a:gd name="connsiteX0" fmla="*/ 0 w 5746174"/>
              <a:gd name="connsiteY0" fmla="*/ 0 h 6858000"/>
              <a:gd name="connsiteX1" fmla="*/ 3356265 w 5746174"/>
              <a:gd name="connsiteY1" fmla="*/ 2254827 h 6858000"/>
              <a:gd name="connsiteX2" fmla="*/ 5746174 w 5746174"/>
              <a:gd name="connsiteY2" fmla="*/ 6858000 h 6858000"/>
              <a:gd name="connsiteX3" fmla="*/ 0 w 5746174"/>
              <a:gd name="connsiteY3" fmla="*/ 6858000 h 6858000"/>
              <a:gd name="connsiteX4" fmla="*/ 0 w 5746174"/>
              <a:gd name="connsiteY4" fmla="*/ 0 h 6858000"/>
              <a:gd name="connsiteX0" fmla="*/ 0 w 5746174"/>
              <a:gd name="connsiteY0" fmla="*/ 0 h 6858000"/>
              <a:gd name="connsiteX1" fmla="*/ 3844637 w 5746174"/>
              <a:gd name="connsiteY1" fmla="*/ 10390 h 6858000"/>
              <a:gd name="connsiteX2" fmla="*/ 5746174 w 5746174"/>
              <a:gd name="connsiteY2" fmla="*/ 6858000 h 6858000"/>
              <a:gd name="connsiteX3" fmla="*/ 0 w 5746174"/>
              <a:gd name="connsiteY3" fmla="*/ 6858000 h 6858000"/>
              <a:gd name="connsiteX4" fmla="*/ 0 w 5746174"/>
              <a:gd name="connsiteY4" fmla="*/ 0 h 6858000"/>
              <a:gd name="connsiteX0" fmla="*/ 0 w 5746174"/>
              <a:gd name="connsiteY0" fmla="*/ 0 h 6858000"/>
              <a:gd name="connsiteX1" fmla="*/ 3844637 w 5746174"/>
              <a:gd name="connsiteY1" fmla="*/ 10390 h 6858000"/>
              <a:gd name="connsiteX2" fmla="*/ 5746174 w 5746174"/>
              <a:gd name="connsiteY2" fmla="*/ 6858000 h 6858000"/>
              <a:gd name="connsiteX3" fmla="*/ 1444337 w 5746174"/>
              <a:gd name="connsiteY3" fmla="*/ 5777346 h 6858000"/>
              <a:gd name="connsiteX4" fmla="*/ 0 w 5746174"/>
              <a:gd name="connsiteY4" fmla="*/ 0 h 6858000"/>
              <a:gd name="connsiteX0" fmla="*/ 0 w 5746174"/>
              <a:gd name="connsiteY0" fmla="*/ 0 h 6858000"/>
              <a:gd name="connsiteX1" fmla="*/ 3844637 w 5746174"/>
              <a:gd name="connsiteY1" fmla="*/ 10390 h 6858000"/>
              <a:gd name="connsiteX2" fmla="*/ 5746174 w 5746174"/>
              <a:gd name="connsiteY2" fmla="*/ 6858000 h 6858000"/>
              <a:gd name="connsiteX3" fmla="*/ 883228 w 5746174"/>
              <a:gd name="connsiteY3" fmla="*/ 6847610 h 6858000"/>
              <a:gd name="connsiteX4" fmla="*/ 0 w 5746174"/>
              <a:gd name="connsiteY4" fmla="*/ 0 h 6858000"/>
              <a:gd name="connsiteX0" fmla="*/ 0 w 5746174"/>
              <a:gd name="connsiteY0" fmla="*/ 0 h 6858000"/>
              <a:gd name="connsiteX1" fmla="*/ 3844637 w 5746174"/>
              <a:gd name="connsiteY1" fmla="*/ 10390 h 6858000"/>
              <a:gd name="connsiteX2" fmla="*/ 5746174 w 5746174"/>
              <a:gd name="connsiteY2" fmla="*/ 6858000 h 6858000"/>
              <a:gd name="connsiteX3" fmla="*/ 883228 w 5746174"/>
              <a:gd name="connsiteY3" fmla="*/ 6847610 h 6858000"/>
              <a:gd name="connsiteX4" fmla="*/ 0 w 5746174"/>
              <a:gd name="connsiteY4" fmla="*/ 0 h 6858000"/>
              <a:gd name="connsiteX0" fmla="*/ 0 w 5746174"/>
              <a:gd name="connsiteY0" fmla="*/ 0 h 6858000"/>
              <a:gd name="connsiteX1" fmla="*/ 3844637 w 5746174"/>
              <a:gd name="connsiteY1" fmla="*/ 10390 h 6858000"/>
              <a:gd name="connsiteX2" fmla="*/ 5746174 w 5746174"/>
              <a:gd name="connsiteY2" fmla="*/ 6858000 h 6858000"/>
              <a:gd name="connsiteX3" fmla="*/ 883228 w 5746174"/>
              <a:gd name="connsiteY3" fmla="*/ 6847610 h 6858000"/>
              <a:gd name="connsiteX4" fmla="*/ 0 w 574617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6174" h="6858000">
                <a:moveTo>
                  <a:pt x="0" y="0"/>
                </a:moveTo>
                <a:lnTo>
                  <a:pt x="3844637" y="10390"/>
                </a:lnTo>
                <a:lnTo>
                  <a:pt x="5746174" y="6858000"/>
                </a:lnTo>
                <a:lnTo>
                  <a:pt x="883228" y="6847610"/>
                </a:lnTo>
                <a:cubicBezTo>
                  <a:pt x="484909" y="3868882"/>
                  <a:pt x="294409" y="2282537"/>
                  <a:pt x="0" y="0"/>
                </a:cubicBezTo>
                <a:close/>
              </a:path>
            </a:pathLst>
          </a:custGeom>
          <a:solidFill>
            <a:srgbClr val="94F3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ectangle: Diagonal Corners Snipped 20">
            <a:extLst>
              <a:ext uri="{FF2B5EF4-FFF2-40B4-BE49-F238E27FC236}">
                <a16:creationId xmlns:a16="http://schemas.microsoft.com/office/drawing/2014/main" id="{1895CA7C-D28F-8ED6-E380-69F0966A74FB}"/>
              </a:ext>
            </a:extLst>
          </p:cNvPr>
          <p:cNvSpPr/>
          <p:nvPr/>
        </p:nvSpPr>
        <p:spPr>
          <a:xfrm>
            <a:off x="-92597" y="-104171"/>
            <a:ext cx="5838771" cy="6962172"/>
          </a:xfrm>
          <a:custGeom>
            <a:avLst/>
            <a:gdLst>
              <a:gd name="connsiteX0" fmla="*/ 0 w 5746174"/>
              <a:gd name="connsiteY0" fmla="*/ 0 h 6858000"/>
              <a:gd name="connsiteX1" fmla="*/ 4788459 w 5746174"/>
              <a:gd name="connsiteY1" fmla="*/ 0 h 6858000"/>
              <a:gd name="connsiteX2" fmla="*/ 5746174 w 5746174"/>
              <a:gd name="connsiteY2" fmla="*/ 957715 h 6858000"/>
              <a:gd name="connsiteX3" fmla="*/ 5746174 w 5746174"/>
              <a:gd name="connsiteY3" fmla="*/ 6858000 h 6858000"/>
              <a:gd name="connsiteX4" fmla="*/ 5746174 w 5746174"/>
              <a:gd name="connsiteY4" fmla="*/ 6858000 h 6858000"/>
              <a:gd name="connsiteX5" fmla="*/ 957715 w 5746174"/>
              <a:gd name="connsiteY5" fmla="*/ 6858000 h 6858000"/>
              <a:gd name="connsiteX6" fmla="*/ 0 w 5746174"/>
              <a:gd name="connsiteY6" fmla="*/ 5900285 h 6858000"/>
              <a:gd name="connsiteX7" fmla="*/ 0 w 5746174"/>
              <a:gd name="connsiteY7" fmla="*/ 0 h 6858000"/>
              <a:gd name="connsiteX0" fmla="*/ 0 w 5746174"/>
              <a:gd name="connsiteY0" fmla="*/ 0 h 6858000"/>
              <a:gd name="connsiteX1" fmla="*/ 4788459 w 5746174"/>
              <a:gd name="connsiteY1" fmla="*/ 0 h 6858000"/>
              <a:gd name="connsiteX2" fmla="*/ 4987638 w 5746174"/>
              <a:gd name="connsiteY2" fmla="*/ 3420360 h 6858000"/>
              <a:gd name="connsiteX3" fmla="*/ 5746174 w 5746174"/>
              <a:gd name="connsiteY3" fmla="*/ 6858000 h 6858000"/>
              <a:gd name="connsiteX4" fmla="*/ 5746174 w 5746174"/>
              <a:gd name="connsiteY4" fmla="*/ 6858000 h 6858000"/>
              <a:gd name="connsiteX5" fmla="*/ 957715 w 5746174"/>
              <a:gd name="connsiteY5" fmla="*/ 6858000 h 6858000"/>
              <a:gd name="connsiteX6" fmla="*/ 0 w 5746174"/>
              <a:gd name="connsiteY6" fmla="*/ 5900285 h 6858000"/>
              <a:gd name="connsiteX7" fmla="*/ 0 w 5746174"/>
              <a:gd name="connsiteY7" fmla="*/ 0 h 6858000"/>
              <a:gd name="connsiteX0" fmla="*/ 0 w 5746174"/>
              <a:gd name="connsiteY0" fmla="*/ 0 h 6858000"/>
              <a:gd name="connsiteX1" fmla="*/ 2897314 w 5746174"/>
              <a:gd name="connsiteY1" fmla="*/ 914400 h 6858000"/>
              <a:gd name="connsiteX2" fmla="*/ 4987638 w 5746174"/>
              <a:gd name="connsiteY2" fmla="*/ 3420360 h 6858000"/>
              <a:gd name="connsiteX3" fmla="*/ 5746174 w 5746174"/>
              <a:gd name="connsiteY3" fmla="*/ 6858000 h 6858000"/>
              <a:gd name="connsiteX4" fmla="*/ 5746174 w 5746174"/>
              <a:gd name="connsiteY4" fmla="*/ 6858000 h 6858000"/>
              <a:gd name="connsiteX5" fmla="*/ 957715 w 5746174"/>
              <a:gd name="connsiteY5" fmla="*/ 6858000 h 6858000"/>
              <a:gd name="connsiteX6" fmla="*/ 0 w 5746174"/>
              <a:gd name="connsiteY6" fmla="*/ 5900285 h 6858000"/>
              <a:gd name="connsiteX7" fmla="*/ 0 w 5746174"/>
              <a:gd name="connsiteY7" fmla="*/ 0 h 6858000"/>
              <a:gd name="connsiteX0" fmla="*/ 0 w 5746174"/>
              <a:gd name="connsiteY0" fmla="*/ 0 h 6858000"/>
              <a:gd name="connsiteX1" fmla="*/ 3863668 w 5746174"/>
              <a:gd name="connsiteY1" fmla="*/ 31173 h 6858000"/>
              <a:gd name="connsiteX2" fmla="*/ 4987638 w 5746174"/>
              <a:gd name="connsiteY2" fmla="*/ 3420360 h 6858000"/>
              <a:gd name="connsiteX3" fmla="*/ 5746174 w 5746174"/>
              <a:gd name="connsiteY3" fmla="*/ 6858000 h 6858000"/>
              <a:gd name="connsiteX4" fmla="*/ 5746174 w 5746174"/>
              <a:gd name="connsiteY4" fmla="*/ 6858000 h 6858000"/>
              <a:gd name="connsiteX5" fmla="*/ 957715 w 5746174"/>
              <a:gd name="connsiteY5" fmla="*/ 6858000 h 6858000"/>
              <a:gd name="connsiteX6" fmla="*/ 0 w 5746174"/>
              <a:gd name="connsiteY6" fmla="*/ 5900285 h 6858000"/>
              <a:gd name="connsiteX7" fmla="*/ 0 w 5746174"/>
              <a:gd name="connsiteY7" fmla="*/ 0 h 6858000"/>
              <a:gd name="connsiteX0" fmla="*/ 0 w 5756566"/>
              <a:gd name="connsiteY0" fmla="*/ 0 h 6858000"/>
              <a:gd name="connsiteX1" fmla="*/ 3863668 w 5756566"/>
              <a:gd name="connsiteY1" fmla="*/ 31173 h 6858000"/>
              <a:gd name="connsiteX2" fmla="*/ 5756566 w 5756566"/>
              <a:gd name="connsiteY2" fmla="*/ 6828579 h 6858000"/>
              <a:gd name="connsiteX3" fmla="*/ 5746174 w 5756566"/>
              <a:gd name="connsiteY3" fmla="*/ 6858000 h 6858000"/>
              <a:gd name="connsiteX4" fmla="*/ 5746174 w 5756566"/>
              <a:gd name="connsiteY4" fmla="*/ 6858000 h 6858000"/>
              <a:gd name="connsiteX5" fmla="*/ 957715 w 5756566"/>
              <a:gd name="connsiteY5" fmla="*/ 6858000 h 6858000"/>
              <a:gd name="connsiteX6" fmla="*/ 0 w 5756566"/>
              <a:gd name="connsiteY6" fmla="*/ 5900285 h 6858000"/>
              <a:gd name="connsiteX7" fmla="*/ 0 w 5756566"/>
              <a:gd name="connsiteY7" fmla="*/ 0 h 6858000"/>
              <a:gd name="connsiteX0" fmla="*/ 0 w 5756566"/>
              <a:gd name="connsiteY0" fmla="*/ 0 h 6858000"/>
              <a:gd name="connsiteX1" fmla="*/ 3863668 w 5756566"/>
              <a:gd name="connsiteY1" fmla="*/ 31173 h 6858000"/>
              <a:gd name="connsiteX2" fmla="*/ 5756566 w 5756566"/>
              <a:gd name="connsiteY2" fmla="*/ 6828579 h 6858000"/>
              <a:gd name="connsiteX3" fmla="*/ 5746174 w 5756566"/>
              <a:gd name="connsiteY3" fmla="*/ 6858000 h 6858000"/>
              <a:gd name="connsiteX4" fmla="*/ 5746174 w 5756566"/>
              <a:gd name="connsiteY4" fmla="*/ 6858000 h 6858000"/>
              <a:gd name="connsiteX5" fmla="*/ 1934460 w 5756566"/>
              <a:gd name="connsiteY5" fmla="*/ 6452755 h 6858000"/>
              <a:gd name="connsiteX6" fmla="*/ 0 w 5756566"/>
              <a:gd name="connsiteY6" fmla="*/ 5900285 h 6858000"/>
              <a:gd name="connsiteX7" fmla="*/ 0 w 5756566"/>
              <a:gd name="connsiteY7" fmla="*/ 0 h 6858000"/>
              <a:gd name="connsiteX0" fmla="*/ 0 w 5756566"/>
              <a:gd name="connsiteY0" fmla="*/ 0 h 6858000"/>
              <a:gd name="connsiteX1" fmla="*/ 3863668 w 5756566"/>
              <a:gd name="connsiteY1" fmla="*/ 31173 h 6858000"/>
              <a:gd name="connsiteX2" fmla="*/ 5756566 w 5756566"/>
              <a:gd name="connsiteY2" fmla="*/ 6828579 h 6858000"/>
              <a:gd name="connsiteX3" fmla="*/ 5746174 w 5756566"/>
              <a:gd name="connsiteY3" fmla="*/ 6858000 h 6858000"/>
              <a:gd name="connsiteX4" fmla="*/ 5746174 w 5756566"/>
              <a:gd name="connsiteY4" fmla="*/ 6858000 h 6858000"/>
              <a:gd name="connsiteX5" fmla="*/ 905760 w 5756566"/>
              <a:gd name="connsiteY5" fmla="*/ 6837219 h 6858000"/>
              <a:gd name="connsiteX6" fmla="*/ 0 w 5756566"/>
              <a:gd name="connsiteY6" fmla="*/ 5900285 h 6858000"/>
              <a:gd name="connsiteX7" fmla="*/ 0 w 5756566"/>
              <a:gd name="connsiteY7" fmla="*/ 0 h 6858000"/>
              <a:gd name="connsiteX0" fmla="*/ 0 w 5756566"/>
              <a:gd name="connsiteY0" fmla="*/ 0 h 6858000"/>
              <a:gd name="connsiteX1" fmla="*/ 3863668 w 5756566"/>
              <a:gd name="connsiteY1" fmla="*/ 31173 h 6858000"/>
              <a:gd name="connsiteX2" fmla="*/ 5756566 w 5756566"/>
              <a:gd name="connsiteY2" fmla="*/ 6828579 h 6858000"/>
              <a:gd name="connsiteX3" fmla="*/ 5746174 w 5756566"/>
              <a:gd name="connsiteY3" fmla="*/ 6858000 h 6858000"/>
              <a:gd name="connsiteX4" fmla="*/ 5746174 w 5756566"/>
              <a:gd name="connsiteY4" fmla="*/ 6858000 h 6858000"/>
              <a:gd name="connsiteX5" fmla="*/ 905760 w 5756566"/>
              <a:gd name="connsiteY5" fmla="*/ 6837219 h 6858000"/>
              <a:gd name="connsiteX6" fmla="*/ 426027 w 5756566"/>
              <a:gd name="connsiteY6" fmla="*/ 5037840 h 6858000"/>
              <a:gd name="connsiteX7" fmla="*/ 0 w 5756566"/>
              <a:gd name="connsiteY7" fmla="*/ 0 h 6858000"/>
              <a:gd name="connsiteX0" fmla="*/ 0 w 5756566"/>
              <a:gd name="connsiteY0" fmla="*/ 0 h 6858000"/>
              <a:gd name="connsiteX1" fmla="*/ 3863668 w 5756566"/>
              <a:gd name="connsiteY1" fmla="*/ 31173 h 6858000"/>
              <a:gd name="connsiteX2" fmla="*/ 5756566 w 5756566"/>
              <a:gd name="connsiteY2" fmla="*/ 6828579 h 6858000"/>
              <a:gd name="connsiteX3" fmla="*/ 5746174 w 5756566"/>
              <a:gd name="connsiteY3" fmla="*/ 6858000 h 6858000"/>
              <a:gd name="connsiteX4" fmla="*/ 5746174 w 5756566"/>
              <a:gd name="connsiteY4" fmla="*/ 6858000 h 6858000"/>
              <a:gd name="connsiteX5" fmla="*/ 905760 w 5756566"/>
              <a:gd name="connsiteY5" fmla="*/ 6837219 h 6858000"/>
              <a:gd name="connsiteX6" fmla="*/ 0 w 5756566"/>
              <a:gd name="connsiteY6" fmla="*/ 3687022 h 6858000"/>
              <a:gd name="connsiteX7" fmla="*/ 0 w 5756566"/>
              <a:gd name="connsiteY7" fmla="*/ 0 h 6858000"/>
              <a:gd name="connsiteX0" fmla="*/ 0 w 5756566"/>
              <a:gd name="connsiteY0" fmla="*/ 0 h 6858000"/>
              <a:gd name="connsiteX1" fmla="*/ 3863668 w 5756566"/>
              <a:gd name="connsiteY1" fmla="*/ 31173 h 6858000"/>
              <a:gd name="connsiteX2" fmla="*/ 5756566 w 5756566"/>
              <a:gd name="connsiteY2" fmla="*/ 6828579 h 6858000"/>
              <a:gd name="connsiteX3" fmla="*/ 5746174 w 5756566"/>
              <a:gd name="connsiteY3" fmla="*/ 6858000 h 6858000"/>
              <a:gd name="connsiteX4" fmla="*/ 5746174 w 5756566"/>
              <a:gd name="connsiteY4" fmla="*/ 6858000 h 6858000"/>
              <a:gd name="connsiteX5" fmla="*/ 905760 w 5756566"/>
              <a:gd name="connsiteY5" fmla="*/ 6837219 h 6858000"/>
              <a:gd name="connsiteX6" fmla="*/ 20820 w 5756566"/>
              <a:gd name="connsiteY6" fmla="*/ 3758672 h 6858000"/>
              <a:gd name="connsiteX7" fmla="*/ 0 w 5756566"/>
              <a:gd name="connsiteY7" fmla="*/ 0 h 6858000"/>
              <a:gd name="connsiteX0" fmla="*/ 0 w 5756566"/>
              <a:gd name="connsiteY0" fmla="*/ 0 h 6858000"/>
              <a:gd name="connsiteX1" fmla="*/ 3863668 w 5756566"/>
              <a:gd name="connsiteY1" fmla="*/ 31173 h 6858000"/>
              <a:gd name="connsiteX2" fmla="*/ 5756566 w 5756566"/>
              <a:gd name="connsiteY2" fmla="*/ 6828579 h 6858000"/>
              <a:gd name="connsiteX3" fmla="*/ 5746174 w 5756566"/>
              <a:gd name="connsiteY3" fmla="*/ 6858000 h 6858000"/>
              <a:gd name="connsiteX4" fmla="*/ 5746174 w 5756566"/>
              <a:gd name="connsiteY4" fmla="*/ 6858000 h 6858000"/>
              <a:gd name="connsiteX5" fmla="*/ 905760 w 5756566"/>
              <a:gd name="connsiteY5" fmla="*/ 6837219 h 6858000"/>
              <a:gd name="connsiteX6" fmla="*/ 20820 w 5756566"/>
              <a:gd name="connsiteY6" fmla="*/ 3850795 h 6858000"/>
              <a:gd name="connsiteX7" fmla="*/ 0 w 5756566"/>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566" h="6858000">
                <a:moveTo>
                  <a:pt x="0" y="0"/>
                </a:moveTo>
                <a:lnTo>
                  <a:pt x="3863668" y="31173"/>
                </a:lnTo>
                <a:lnTo>
                  <a:pt x="5756566" y="6828579"/>
                </a:lnTo>
                <a:lnTo>
                  <a:pt x="5746174" y="6858000"/>
                </a:lnTo>
                <a:lnTo>
                  <a:pt x="5746174" y="6858000"/>
                </a:lnTo>
                <a:lnTo>
                  <a:pt x="905760" y="6837219"/>
                </a:lnTo>
                <a:lnTo>
                  <a:pt x="20820" y="3850795"/>
                </a:lnTo>
                <a:lnTo>
                  <a:pt x="0" y="0"/>
                </a:lnTo>
                <a:close/>
              </a:path>
            </a:pathLst>
          </a:custGeom>
          <a:solidFill>
            <a:srgbClr val="94F3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9" name="Picture 18">
            <a:extLst>
              <a:ext uri="{FF2B5EF4-FFF2-40B4-BE49-F238E27FC236}">
                <a16:creationId xmlns:a16="http://schemas.microsoft.com/office/drawing/2014/main" id="{59AD9051-7C6D-BFD1-D51E-05633F27F10C}"/>
              </a:ext>
            </a:extLst>
          </p:cNvPr>
          <p:cNvPicPr>
            <a:picLocks noChangeAspect="1"/>
          </p:cNvPicPr>
          <p:nvPr/>
        </p:nvPicPr>
        <p:blipFill>
          <a:blip r:embed="rId4"/>
          <a:stretch>
            <a:fillRect/>
          </a:stretch>
        </p:blipFill>
        <p:spPr>
          <a:xfrm>
            <a:off x="338551" y="1769697"/>
            <a:ext cx="3822989" cy="3054688"/>
          </a:xfrm>
          <a:prstGeom prst="rect">
            <a:avLst/>
          </a:prstGeom>
        </p:spPr>
      </p:pic>
    </p:spTree>
    <p:extLst>
      <p:ext uri="{BB962C8B-B14F-4D97-AF65-F5344CB8AC3E}">
        <p14:creationId xmlns:p14="http://schemas.microsoft.com/office/powerpoint/2010/main" val="176041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400" y="1350918"/>
            <a:ext cx="4992709" cy="3747180"/>
          </a:xfrm>
        </p:spPr>
        <p:txBody>
          <a:bodyPr/>
          <a:lstStyle/>
          <a:p>
            <a:r>
              <a:rPr lang="en-US" b="1" noProof="1"/>
              <a:t>Personalized Recommendations:</a:t>
            </a:r>
          </a:p>
          <a:p>
            <a:endParaRPr lang="en-US" b="1" noProof="1"/>
          </a:p>
          <a:p>
            <a:pPr marL="0" indent="0">
              <a:buNone/>
            </a:pPr>
            <a:endParaRPr lang="en-US" b="1" noProof="1"/>
          </a:p>
          <a:p>
            <a:r>
              <a:rPr lang="en-US" b="1" noProof="1"/>
              <a:t>Geo-based Results:</a:t>
            </a:r>
          </a:p>
          <a:p>
            <a:endParaRPr lang="en-US" b="1" noProof="1"/>
          </a:p>
          <a:p>
            <a:pPr marL="0" indent="0">
              <a:buNone/>
            </a:pPr>
            <a:endParaRPr lang="en-US" b="1" noProof="1"/>
          </a:p>
          <a:p>
            <a:r>
              <a:rPr lang="en-US" b="1" noProof="1"/>
              <a:t>Quick and Easy Filters:</a:t>
            </a:r>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6284891" y="1350918"/>
            <a:ext cx="4992709" cy="3747180"/>
          </a:xfrm>
        </p:spPr>
        <p:txBody>
          <a:bodyPr/>
          <a:lstStyle/>
          <a:p>
            <a:r>
              <a:rPr lang="en-US" noProof="1"/>
              <a:t>Based on your food preferences, dietary restrictions, and previous orders, Foodie Finder suggests tailored options that match exactly what you're looking for.</a:t>
            </a:r>
          </a:p>
          <a:p>
            <a:r>
              <a:rPr lang="en-US" noProof="1"/>
              <a:t>Using your location, Foodie Finder shows you only the most relevant options nearby, so you're never stuck with restaurants too far away.</a:t>
            </a:r>
          </a:p>
          <a:p>
            <a:r>
              <a:rPr lang="en-US" noProof="1"/>
              <a:t>Want something vegan? Spicy? Gluten-free? No problem. Our filter options are incredibly user-friendly, helping you zero in on your cravings in seconds.</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3040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Product </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pic>
        <p:nvPicPr>
          <p:cNvPr id="10" name="Picture 9">
            <a:extLst>
              <a:ext uri="{FF2B5EF4-FFF2-40B4-BE49-F238E27FC236}">
                <a16:creationId xmlns:a16="http://schemas.microsoft.com/office/drawing/2014/main" id="{AAAD5808-3948-D888-5019-E42EF5B41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84" y="2268638"/>
            <a:ext cx="5580088" cy="2718504"/>
          </a:xfrm>
          <a:prstGeom prst="rect">
            <a:avLst/>
          </a:prstGeom>
        </p:spPr>
      </p:pic>
      <p:pic>
        <p:nvPicPr>
          <p:cNvPr id="11" name="Picture 10">
            <a:extLst>
              <a:ext uri="{FF2B5EF4-FFF2-40B4-BE49-F238E27FC236}">
                <a16:creationId xmlns:a16="http://schemas.microsoft.com/office/drawing/2014/main" id="{6D5E2142-8C44-64F1-2DAE-C2978460F9E4}"/>
              </a:ext>
            </a:extLst>
          </p:cNvPr>
          <p:cNvPicPr>
            <a:picLocks noChangeAspect="1"/>
          </p:cNvPicPr>
          <p:nvPr/>
        </p:nvPicPr>
        <p:blipFill>
          <a:blip r:embed="rId4">
            <a:extLst>
              <a:ext uri="{28A0092B-C50C-407E-A947-70E740481C1C}">
                <a14:useLocalDpi xmlns:a14="http://schemas.microsoft.com/office/drawing/2010/main" val="0"/>
              </a:ext>
            </a:extLst>
          </a:blip>
          <a:srcRect l="1" t="2779" r="4457" b="3714"/>
          <a:stretch/>
        </p:blipFill>
        <p:spPr>
          <a:xfrm>
            <a:off x="6096000" y="2893671"/>
            <a:ext cx="4742688" cy="3078866"/>
          </a:xfrm>
          <a:prstGeom prst="rect">
            <a:avLst/>
          </a:prstGeom>
        </p:spPr>
      </p:pic>
      <p:sp>
        <p:nvSpPr>
          <p:cNvPr id="12" name="TextBox 11">
            <a:extLst>
              <a:ext uri="{FF2B5EF4-FFF2-40B4-BE49-F238E27FC236}">
                <a16:creationId xmlns:a16="http://schemas.microsoft.com/office/drawing/2014/main" id="{DA0F3A77-B8C5-1B98-DC2C-CB898353B597}"/>
              </a:ext>
            </a:extLst>
          </p:cNvPr>
          <p:cNvSpPr txBox="1"/>
          <p:nvPr/>
        </p:nvSpPr>
        <p:spPr>
          <a:xfrm>
            <a:off x="1270914" y="1428293"/>
            <a:ext cx="1516284" cy="523220"/>
          </a:xfrm>
          <a:prstGeom prst="rect">
            <a:avLst/>
          </a:prstGeom>
          <a:noFill/>
        </p:spPr>
        <p:txBody>
          <a:bodyPr wrap="square" rtlCol="0">
            <a:spAutoFit/>
          </a:bodyPr>
          <a:lstStyle/>
          <a:p>
            <a:r>
              <a:rPr lang="en-US" sz="2800" dirty="0">
                <a:solidFill>
                  <a:srgbClr val="FF101D"/>
                </a:solidFill>
                <a:effectLst>
                  <a:outerShdw blurRad="38100" dist="38100" dir="2700000" algn="tl">
                    <a:srgbClr val="000000">
                      <a:alpha val="43137"/>
                    </a:srgbClr>
                  </a:outerShdw>
                </a:effectLst>
                <a:latin typeface="Cooper Black" panose="0208090404030B020404" pitchFamily="18" charset="0"/>
              </a:rPr>
              <a:t>LOG IN</a:t>
            </a:r>
          </a:p>
        </p:txBody>
      </p:sp>
      <p:sp>
        <p:nvSpPr>
          <p:cNvPr id="13" name="TextBox 12">
            <a:extLst>
              <a:ext uri="{FF2B5EF4-FFF2-40B4-BE49-F238E27FC236}">
                <a16:creationId xmlns:a16="http://schemas.microsoft.com/office/drawing/2014/main" id="{BED8AFF2-72AC-EEF1-75DB-E3A1045768D2}"/>
              </a:ext>
            </a:extLst>
          </p:cNvPr>
          <p:cNvSpPr txBox="1"/>
          <p:nvPr/>
        </p:nvSpPr>
        <p:spPr>
          <a:xfrm>
            <a:off x="3971934" y="1428293"/>
            <a:ext cx="3713857" cy="523220"/>
          </a:xfrm>
          <a:prstGeom prst="rect">
            <a:avLst/>
          </a:prstGeom>
          <a:noFill/>
        </p:spPr>
        <p:txBody>
          <a:bodyPr wrap="square" rtlCol="0">
            <a:spAutoFit/>
          </a:bodyPr>
          <a:lstStyle/>
          <a:p>
            <a:r>
              <a:rPr lang="en-US" sz="2800" b="1" dirty="0">
                <a:solidFill>
                  <a:srgbClr val="FF101D"/>
                </a:solidFill>
                <a:effectLst>
                  <a:outerShdw blurRad="38100" dist="38100" dir="2700000" algn="tl">
                    <a:srgbClr val="000000">
                      <a:alpha val="43137"/>
                    </a:srgbClr>
                  </a:outerShdw>
                </a:effectLst>
                <a:latin typeface="Cooper Black" panose="0208090404030B020404" pitchFamily="18" charset="0"/>
              </a:rPr>
              <a:t>PICK YOUR STORE</a:t>
            </a:r>
          </a:p>
        </p:txBody>
      </p:sp>
      <p:sp>
        <p:nvSpPr>
          <p:cNvPr id="14" name="TextBox 13">
            <a:extLst>
              <a:ext uri="{FF2B5EF4-FFF2-40B4-BE49-F238E27FC236}">
                <a16:creationId xmlns:a16="http://schemas.microsoft.com/office/drawing/2014/main" id="{F1518751-8EEF-A298-D98E-D2038E38EACE}"/>
              </a:ext>
            </a:extLst>
          </p:cNvPr>
          <p:cNvSpPr txBox="1"/>
          <p:nvPr/>
        </p:nvSpPr>
        <p:spPr>
          <a:xfrm>
            <a:off x="8776907" y="1432900"/>
            <a:ext cx="2372810" cy="523220"/>
          </a:xfrm>
          <a:prstGeom prst="rect">
            <a:avLst/>
          </a:prstGeom>
          <a:noFill/>
        </p:spPr>
        <p:txBody>
          <a:bodyPr wrap="square" rtlCol="0">
            <a:spAutoFit/>
          </a:bodyPr>
          <a:lstStyle/>
          <a:p>
            <a:r>
              <a:rPr lang="en-US" sz="2800" b="1" dirty="0">
                <a:solidFill>
                  <a:srgbClr val="FF101D"/>
                </a:solidFill>
                <a:effectLst>
                  <a:outerShdw blurRad="38100" dist="38100" dir="2700000" algn="tl">
                    <a:srgbClr val="000000">
                      <a:alpha val="43137"/>
                    </a:srgbClr>
                  </a:outerShdw>
                </a:effectLst>
                <a:latin typeface="Cooper Black" panose="0208090404030B020404" pitchFamily="18" charset="0"/>
              </a:rPr>
              <a:t>ORDER IT!</a:t>
            </a:r>
          </a:p>
        </p:txBody>
      </p:sp>
      <p:sp>
        <p:nvSpPr>
          <p:cNvPr id="15" name="Arrow: Right 14">
            <a:extLst>
              <a:ext uri="{FF2B5EF4-FFF2-40B4-BE49-F238E27FC236}">
                <a16:creationId xmlns:a16="http://schemas.microsoft.com/office/drawing/2014/main" id="{0A09D60E-4D04-4E12-E7A9-19F4959B25D2}"/>
              </a:ext>
            </a:extLst>
          </p:cNvPr>
          <p:cNvSpPr/>
          <p:nvPr/>
        </p:nvSpPr>
        <p:spPr>
          <a:xfrm>
            <a:off x="2967297" y="1579944"/>
            <a:ext cx="824538" cy="219919"/>
          </a:xfrm>
          <a:prstGeom prst="rightArrow">
            <a:avLst/>
          </a:prstGeom>
          <a:solidFill>
            <a:srgbClr val="FF10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BAE6E95E-029D-529F-04F4-3DCB0DB1D92B}"/>
              </a:ext>
            </a:extLst>
          </p:cNvPr>
          <p:cNvSpPr/>
          <p:nvPr/>
        </p:nvSpPr>
        <p:spPr>
          <a:xfrm>
            <a:off x="7817924" y="1580493"/>
            <a:ext cx="824538" cy="219919"/>
          </a:xfrm>
          <a:prstGeom prst="rightArrow">
            <a:avLst/>
          </a:prstGeom>
          <a:solidFill>
            <a:srgbClr val="FF10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699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916385" y="446313"/>
            <a:ext cx="5179615" cy="1448747"/>
          </a:xfrm>
        </p:spPr>
        <p:txBody>
          <a:bodyPr/>
          <a:lstStyle/>
          <a:p>
            <a:r>
              <a:rPr lang="en-US" dirty="0"/>
              <a:t>Market and Impact</a:t>
            </a:r>
          </a:p>
        </p:txBody>
      </p:sp>
      <p:sp>
        <p:nvSpPr>
          <p:cNvPr id="3" name="Content Placeholder 2">
            <a:extLst>
              <a:ext uri="{FF2B5EF4-FFF2-40B4-BE49-F238E27FC236}">
                <a16:creationId xmlns:a16="http://schemas.microsoft.com/office/drawing/2014/main" id="{05E26637-007F-EC9E-F644-AAFBA0900F3C}"/>
              </a:ext>
            </a:extLst>
          </p:cNvPr>
          <p:cNvSpPr>
            <a:spLocks noGrp="1"/>
          </p:cNvSpPr>
          <p:nvPr>
            <p:ph sz="quarter" idx="10"/>
          </p:nvPr>
        </p:nvSpPr>
        <p:spPr>
          <a:xfrm>
            <a:off x="914399" y="2022250"/>
            <a:ext cx="5181600" cy="3747180"/>
          </a:xfrm>
        </p:spPr>
        <p:txBody>
          <a:bodyPr/>
          <a:lstStyle/>
          <a:p>
            <a:pPr algn="just"/>
            <a:r>
              <a:rPr lang="en-US" dirty="0"/>
              <a:t>The global food delivery market is massive and still growing. People are constantly searching for faster, more convenient ways to find food that fits their lifestyle. With the rise of personalized tech, Foodie Finder taps into the growing demand for simplicity and precision. Our app reduces the time people spend deciding, turning what used to be an overwhelming process into a delightful and efficient experience</a:t>
            </a:r>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pic>
        <p:nvPicPr>
          <p:cNvPr id="8" name="Picture Placeholder 7">
            <a:extLst>
              <a:ext uri="{FF2B5EF4-FFF2-40B4-BE49-F238E27FC236}">
                <a16:creationId xmlns:a16="http://schemas.microsoft.com/office/drawing/2014/main" id="{6E25D258-5039-B165-F006-094866B2CA9F}"/>
              </a:ext>
            </a:extLst>
          </p:cNvPr>
          <p:cNvPicPr>
            <a:picLocks noGrp="1" noChangeAspect="1"/>
          </p:cNvPicPr>
          <p:nvPr>
            <p:ph type="pic" sz="quarter" idx="11"/>
          </p:nvPr>
        </p:nvPicPr>
        <p:blipFill>
          <a:blip r:embed="rId3"/>
          <a:srcRect t="7930" r="3091" b="7930"/>
          <a:stretch/>
        </p:blipFill>
        <p:spPr>
          <a:xfrm>
            <a:off x="6250575" y="0"/>
            <a:ext cx="5925997" cy="6868886"/>
          </a:xfrm>
          <a:solidFill>
            <a:schemeClr val="bg1"/>
          </a:solidFill>
        </p:spPr>
      </p:pic>
      <p:sp>
        <p:nvSpPr>
          <p:cNvPr id="10" name="Rectangle 9">
            <a:extLst>
              <a:ext uri="{FF2B5EF4-FFF2-40B4-BE49-F238E27FC236}">
                <a16:creationId xmlns:a16="http://schemas.microsoft.com/office/drawing/2014/main" id="{B4765FBF-01F9-9C32-D80D-510178E9CCAE}"/>
              </a:ext>
            </a:extLst>
          </p:cNvPr>
          <p:cNvSpPr/>
          <p:nvPr/>
        </p:nvSpPr>
        <p:spPr>
          <a:xfrm>
            <a:off x="6095999" y="-11576"/>
            <a:ext cx="6096001" cy="6915873"/>
          </a:xfrm>
          <a:custGeom>
            <a:avLst/>
            <a:gdLst>
              <a:gd name="connsiteX0" fmla="*/ 0 w 5925997"/>
              <a:gd name="connsiteY0" fmla="*/ 0 h 6858000"/>
              <a:gd name="connsiteX1" fmla="*/ 5925997 w 5925997"/>
              <a:gd name="connsiteY1" fmla="*/ 0 h 6858000"/>
              <a:gd name="connsiteX2" fmla="*/ 5925997 w 5925997"/>
              <a:gd name="connsiteY2" fmla="*/ 6858000 h 6858000"/>
              <a:gd name="connsiteX3" fmla="*/ 0 w 5925997"/>
              <a:gd name="connsiteY3" fmla="*/ 6858000 h 6858000"/>
              <a:gd name="connsiteX4" fmla="*/ 0 w 5925997"/>
              <a:gd name="connsiteY4" fmla="*/ 0 h 6858000"/>
              <a:gd name="connsiteX0" fmla="*/ 2152891 w 5925997"/>
              <a:gd name="connsiteY0" fmla="*/ 1527858 h 6858000"/>
              <a:gd name="connsiteX1" fmla="*/ 5925997 w 5925997"/>
              <a:gd name="connsiteY1" fmla="*/ 0 h 6858000"/>
              <a:gd name="connsiteX2" fmla="*/ 5925997 w 5925997"/>
              <a:gd name="connsiteY2" fmla="*/ 6858000 h 6858000"/>
              <a:gd name="connsiteX3" fmla="*/ 0 w 5925997"/>
              <a:gd name="connsiteY3" fmla="*/ 6858000 h 6858000"/>
              <a:gd name="connsiteX4" fmla="*/ 2152891 w 5925997"/>
              <a:gd name="connsiteY4" fmla="*/ 1527858 h 6858000"/>
              <a:gd name="connsiteX0" fmla="*/ 1932972 w 5925997"/>
              <a:gd name="connsiteY0" fmla="*/ 0 h 6869575"/>
              <a:gd name="connsiteX1" fmla="*/ 5925997 w 5925997"/>
              <a:gd name="connsiteY1" fmla="*/ 11575 h 6869575"/>
              <a:gd name="connsiteX2" fmla="*/ 5925997 w 5925997"/>
              <a:gd name="connsiteY2" fmla="*/ 6869575 h 6869575"/>
              <a:gd name="connsiteX3" fmla="*/ 0 w 5925997"/>
              <a:gd name="connsiteY3" fmla="*/ 6869575 h 6869575"/>
              <a:gd name="connsiteX4" fmla="*/ 1932972 w 5925997"/>
              <a:gd name="connsiteY4" fmla="*/ 0 h 6869575"/>
              <a:gd name="connsiteX0" fmla="*/ 1932972 w 5925997"/>
              <a:gd name="connsiteY0" fmla="*/ 0 h 6869575"/>
              <a:gd name="connsiteX1" fmla="*/ 5925997 w 5925997"/>
              <a:gd name="connsiteY1" fmla="*/ 11575 h 6869575"/>
              <a:gd name="connsiteX2" fmla="*/ 4780104 w 5925997"/>
              <a:gd name="connsiteY2" fmla="*/ 6290840 h 6869575"/>
              <a:gd name="connsiteX3" fmla="*/ 0 w 5925997"/>
              <a:gd name="connsiteY3" fmla="*/ 6869575 h 6869575"/>
              <a:gd name="connsiteX4" fmla="*/ 1932972 w 5925997"/>
              <a:gd name="connsiteY4" fmla="*/ 0 h 6869575"/>
              <a:gd name="connsiteX0" fmla="*/ 1932972 w 5925997"/>
              <a:gd name="connsiteY0" fmla="*/ 0 h 6915873"/>
              <a:gd name="connsiteX1" fmla="*/ 5925997 w 5925997"/>
              <a:gd name="connsiteY1" fmla="*/ 11575 h 6915873"/>
              <a:gd name="connsiteX2" fmla="*/ 5011598 w 5925997"/>
              <a:gd name="connsiteY2" fmla="*/ 6915873 h 6915873"/>
              <a:gd name="connsiteX3" fmla="*/ 0 w 5925997"/>
              <a:gd name="connsiteY3" fmla="*/ 6869575 h 6915873"/>
              <a:gd name="connsiteX4" fmla="*/ 1932972 w 5925997"/>
              <a:gd name="connsiteY4" fmla="*/ 0 h 6915873"/>
              <a:gd name="connsiteX0" fmla="*/ 1932972 w 5925997"/>
              <a:gd name="connsiteY0" fmla="*/ 0 h 6915873"/>
              <a:gd name="connsiteX1" fmla="*/ 5925997 w 5925997"/>
              <a:gd name="connsiteY1" fmla="*/ 11575 h 6915873"/>
              <a:gd name="connsiteX2" fmla="*/ 5011598 w 5925997"/>
              <a:gd name="connsiteY2" fmla="*/ 6915873 h 6915873"/>
              <a:gd name="connsiteX3" fmla="*/ 0 w 5925997"/>
              <a:gd name="connsiteY3" fmla="*/ 6869575 h 6915873"/>
              <a:gd name="connsiteX4" fmla="*/ 1932972 w 5925997"/>
              <a:gd name="connsiteY4" fmla="*/ 0 h 6915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5997" h="6915873">
                <a:moveTo>
                  <a:pt x="1932972" y="0"/>
                </a:moveTo>
                <a:lnTo>
                  <a:pt x="5925997" y="11575"/>
                </a:lnTo>
                <a:cubicBezTo>
                  <a:pt x="5621197" y="2313008"/>
                  <a:pt x="5443719" y="3700040"/>
                  <a:pt x="5011598" y="6915873"/>
                </a:cubicBezTo>
                <a:lnTo>
                  <a:pt x="0" y="6869575"/>
                </a:lnTo>
                <a:lnTo>
                  <a:pt x="1932972"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 name="Rectangle 12">
            <a:extLst>
              <a:ext uri="{FF2B5EF4-FFF2-40B4-BE49-F238E27FC236}">
                <a16:creationId xmlns:a16="http://schemas.microsoft.com/office/drawing/2014/main" id="{9FC1D09A-8C60-2C4D-038B-E98089A7B833}"/>
              </a:ext>
            </a:extLst>
          </p:cNvPr>
          <p:cNvSpPr/>
          <p:nvPr/>
        </p:nvSpPr>
        <p:spPr>
          <a:xfrm>
            <a:off x="11065398" y="-1"/>
            <a:ext cx="1134324" cy="6950597"/>
          </a:xfrm>
          <a:custGeom>
            <a:avLst/>
            <a:gdLst>
              <a:gd name="connsiteX0" fmla="*/ 0 w 1111175"/>
              <a:gd name="connsiteY0" fmla="*/ 0 h 6915873"/>
              <a:gd name="connsiteX1" fmla="*/ 1111175 w 1111175"/>
              <a:gd name="connsiteY1" fmla="*/ 0 h 6915873"/>
              <a:gd name="connsiteX2" fmla="*/ 1111175 w 1111175"/>
              <a:gd name="connsiteY2" fmla="*/ 6915873 h 6915873"/>
              <a:gd name="connsiteX3" fmla="*/ 0 w 1111175"/>
              <a:gd name="connsiteY3" fmla="*/ 6915873 h 6915873"/>
              <a:gd name="connsiteX4" fmla="*/ 0 w 1111175"/>
              <a:gd name="connsiteY4" fmla="*/ 0 h 6915873"/>
              <a:gd name="connsiteX0" fmla="*/ 0 w 1111175"/>
              <a:gd name="connsiteY0" fmla="*/ 0 h 6915873"/>
              <a:gd name="connsiteX1" fmla="*/ 1111175 w 1111175"/>
              <a:gd name="connsiteY1" fmla="*/ 0 h 6915873"/>
              <a:gd name="connsiteX2" fmla="*/ 625038 w 1111175"/>
              <a:gd name="connsiteY2" fmla="*/ 5665807 h 6915873"/>
              <a:gd name="connsiteX3" fmla="*/ 0 w 1111175"/>
              <a:gd name="connsiteY3" fmla="*/ 6915873 h 6915873"/>
              <a:gd name="connsiteX4" fmla="*/ 0 w 1111175"/>
              <a:gd name="connsiteY4" fmla="*/ 0 h 6915873"/>
              <a:gd name="connsiteX0" fmla="*/ 0 w 1134324"/>
              <a:gd name="connsiteY0" fmla="*/ 0 h 6915873"/>
              <a:gd name="connsiteX1" fmla="*/ 1111175 w 1134324"/>
              <a:gd name="connsiteY1" fmla="*/ 0 h 6915873"/>
              <a:gd name="connsiteX2" fmla="*/ 1134324 w 1134324"/>
              <a:gd name="connsiteY2" fmla="*/ 3617088 h 6915873"/>
              <a:gd name="connsiteX3" fmla="*/ 0 w 1134324"/>
              <a:gd name="connsiteY3" fmla="*/ 6915873 h 6915873"/>
              <a:gd name="connsiteX4" fmla="*/ 0 w 1134324"/>
              <a:gd name="connsiteY4" fmla="*/ 0 h 6915873"/>
              <a:gd name="connsiteX0" fmla="*/ 0 w 1134324"/>
              <a:gd name="connsiteY0" fmla="*/ 0 h 6996896"/>
              <a:gd name="connsiteX1" fmla="*/ 1111175 w 1134324"/>
              <a:gd name="connsiteY1" fmla="*/ 0 h 6996896"/>
              <a:gd name="connsiteX2" fmla="*/ 1134324 w 1134324"/>
              <a:gd name="connsiteY2" fmla="*/ 3617088 h 6996896"/>
              <a:gd name="connsiteX3" fmla="*/ 138896 w 1134324"/>
              <a:gd name="connsiteY3" fmla="*/ 6996896 h 6996896"/>
              <a:gd name="connsiteX4" fmla="*/ 0 w 1134324"/>
              <a:gd name="connsiteY4" fmla="*/ 0 h 6996896"/>
              <a:gd name="connsiteX0" fmla="*/ 0 w 1134324"/>
              <a:gd name="connsiteY0" fmla="*/ 0 h 6950597"/>
              <a:gd name="connsiteX1" fmla="*/ 1111175 w 1134324"/>
              <a:gd name="connsiteY1" fmla="*/ 0 h 6950597"/>
              <a:gd name="connsiteX2" fmla="*/ 1134324 w 1134324"/>
              <a:gd name="connsiteY2" fmla="*/ 3617088 h 6950597"/>
              <a:gd name="connsiteX3" fmla="*/ 173620 w 1134324"/>
              <a:gd name="connsiteY3" fmla="*/ 6950597 h 6950597"/>
              <a:gd name="connsiteX4" fmla="*/ 0 w 1134324"/>
              <a:gd name="connsiteY4" fmla="*/ 0 h 6950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324" h="6950597">
                <a:moveTo>
                  <a:pt x="0" y="0"/>
                </a:moveTo>
                <a:lnTo>
                  <a:pt x="1111175" y="0"/>
                </a:lnTo>
                <a:lnTo>
                  <a:pt x="1134324" y="3617088"/>
                </a:lnTo>
                <a:lnTo>
                  <a:pt x="173620" y="6950597"/>
                </a:lnTo>
                <a:lnTo>
                  <a:pt x="0"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2" name="Picture 11">
            <a:extLst>
              <a:ext uri="{FF2B5EF4-FFF2-40B4-BE49-F238E27FC236}">
                <a16:creationId xmlns:a16="http://schemas.microsoft.com/office/drawing/2014/main" id="{695047FB-2C7E-D2B4-771D-38ADE5E3B320}"/>
              </a:ext>
            </a:extLst>
          </p:cNvPr>
          <p:cNvPicPr>
            <a:picLocks noChangeAspect="1"/>
          </p:cNvPicPr>
          <p:nvPr/>
        </p:nvPicPr>
        <p:blipFill>
          <a:blip r:embed="rId4"/>
          <a:srcRect l="3585" t="-2823" r="5156" b="2823"/>
          <a:stretch/>
        </p:blipFill>
        <p:spPr>
          <a:xfrm>
            <a:off x="7816510" y="1562582"/>
            <a:ext cx="3723451" cy="4080086"/>
          </a:xfrm>
          <a:prstGeom prst="rect">
            <a:avLst/>
          </a:prstGeom>
        </p:spPr>
      </p:pic>
    </p:spTree>
    <p:extLst>
      <p:ext uri="{BB962C8B-B14F-4D97-AF65-F5344CB8AC3E}">
        <p14:creationId xmlns:p14="http://schemas.microsoft.com/office/powerpoint/2010/main" val="151744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891990" y="434225"/>
            <a:ext cx="9524998" cy="1499627"/>
          </a:xfrm>
        </p:spPr>
        <p:txBody>
          <a:bodyPr/>
          <a:lstStyle/>
          <a:p>
            <a:r>
              <a:rPr lang="en-US" dirty="0"/>
              <a:t>Competition</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dirty="0"/>
          </a:p>
        </p:txBody>
      </p:sp>
      <p:sp>
        <p:nvSpPr>
          <p:cNvPr id="11" name="Rectangle: Rounded Corners 10">
            <a:extLst>
              <a:ext uri="{FF2B5EF4-FFF2-40B4-BE49-F238E27FC236}">
                <a16:creationId xmlns:a16="http://schemas.microsoft.com/office/drawing/2014/main" id="{3FCF4F31-1B0A-DF1C-1DBA-AEC6CF10A094}"/>
              </a:ext>
            </a:extLst>
          </p:cNvPr>
          <p:cNvSpPr/>
          <p:nvPr/>
        </p:nvSpPr>
        <p:spPr>
          <a:xfrm>
            <a:off x="1486504" y="1623353"/>
            <a:ext cx="9218991" cy="4051140"/>
          </a:xfrm>
          <a:prstGeom prst="roundRect">
            <a:avLst>
              <a:gd name="adj" fmla="val 913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4" descr="foodpanda boosts support for riders ...">
            <a:extLst>
              <a:ext uri="{FF2B5EF4-FFF2-40B4-BE49-F238E27FC236}">
                <a16:creationId xmlns:a16="http://schemas.microsoft.com/office/drawing/2014/main" id="{D9D29D4D-5C10-89CE-9AEE-D1786E04D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741" y="2683548"/>
            <a:ext cx="3084375" cy="16066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Gifted.PH | Buy and Send Grab Food Gift ...">
            <a:extLst>
              <a:ext uri="{FF2B5EF4-FFF2-40B4-BE49-F238E27FC236}">
                <a16:creationId xmlns:a16="http://schemas.microsoft.com/office/drawing/2014/main" id="{7C6E0D2D-3979-7010-1A4E-93B54D86C1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7886" y="2146763"/>
            <a:ext cx="2703373" cy="2703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40606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48</TotalTime>
  <Words>313</Words>
  <Application>Microsoft Office PowerPoint</Application>
  <PresentationFormat>Widescreen</PresentationFormat>
  <Paragraphs>50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Cooper Black</vt:lpstr>
      <vt:lpstr>Tenorite</vt:lpstr>
      <vt:lpstr>Custom</vt:lpstr>
      <vt:lpstr>Pitch deck</vt:lpstr>
      <vt:lpstr>About us</vt:lpstr>
      <vt:lpstr>Company</vt:lpstr>
      <vt:lpstr>Problem </vt:lpstr>
      <vt:lpstr>Solution</vt:lpstr>
      <vt:lpstr>PowerPoint Presentation</vt:lpstr>
      <vt:lpstr>Product </vt:lpstr>
      <vt:lpstr>Market and Impact</vt:lpstr>
      <vt:lpstr>Competition</vt:lpstr>
      <vt:lpstr>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Jian Reyes</dc:creator>
  <cp:lastModifiedBy>Jian Reyes</cp:lastModifiedBy>
  <cp:revision>2</cp:revision>
  <dcterms:created xsi:type="dcterms:W3CDTF">2024-10-05T11:17:02Z</dcterms:created>
  <dcterms:modified xsi:type="dcterms:W3CDTF">2024-10-05T15:37:04Z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