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tLavF8BTx4aaI0Q2EY1vkoh5w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636f541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e636f541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636f54168_0_0"/>
          <p:cNvSpPr txBox="1"/>
          <p:nvPr/>
        </p:nvSpPr>
        <p:spPr>
          <a:xfrm>
            <a:off x="527425" y="1108275"/>
            <a:ext cx="3048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Visualicemos….</a:t>
            </a:r>
            <a:endParaRPr sz="20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e636f54168_0_0"/>
          <p:cNvSpPr txBox="1"/>
          <p:nvPr/>
        </p:nvSpPr>
        <p:spPr>
          <a:xfrm>
            <a:off x="527425" y="1669350"/>
            <a:ext cx="3098400" cy="29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Para facilitar aún más nuestro entendimiento y delimitación, pensémoslo como una sinopsis de película, de esas que vemos en las plataformas de películas y series.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El género de la película es lo más general (nuestro gran problema)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Nuestra sinópsis es la descripción de lo que trata la película (o, en este caso, su misión como equipo)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Nuestro título es llamativo y nos da una idea general de qué tratará la película.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¿Cómo se vería su sinópsis? </a:t>
            </a:r>
            <a:endParaRPr sz="1000" b="1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e636f54168_0_0"/>
          <p:cNvSpPr/>
          <p:nvPr/>
        </p:nvSpPr>
        <p:spPr>
          <a:xfrm>
            <a:off x="4160499" y="360081"/>
            <a:ext cx="4712100" cy="220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e636f54168_0_0"/>
          <p:cNvSpPr/>
          <p:nvPr/>
        </p:nvSpPr>
        <p:spPr>
          <a:xfrm>
            <a:off x="4150899" y="2708388"/>
            <a:ext cx="4699200" cy="64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Título: </a:t>
            </a:r>
            <a:r>
              <a:rPr lang="en" sz="1100" b="1">
                <a:solidFill>
                  <a:srgbClr val="121B39"/>
                </a:solidFill>
              </a:rPr>
              <a:t>Omnia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e636f54168_0_0"/>
          <p:cNvSpPr/>
          <p:nvPr/>
        </p:nvSpPr>
        <p:spPr>
          <a:xfrm>
            <a:off x="4138000" y="4205249"/>
            <a:ext cx="2244300" cy="8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Género: Trabajo digital inclusivo.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e636f54168_0_0"/>
          <p:cNvSpPr/>
          <p:nvPr/>
        </p:nvSpPr>
        <p:spPr>
          <a:xfrm>
            <a:off x="4138006" y="3456813"/>
            <a:ext cx="4712100" cy="64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Sinopsis: Lograr que los usuarios adquieran y apliquen sus conocimientos a través de la tecnología y ofrecer servicios de calidad para acercar al usuario a las empresas y al medio laboral. </a:t>
            </a:r>
            <a:endParaRPr/>
          </a:p>
        </p:txBody>
      </p:sp>
      <p:sp>
        <p:nvSpPr>
          <p:cNvPr id="61" name="Google Shape;61;ge636f54168_0_0"/>
          <p:cNvSpPr/>
          <p:nvPr/>
        </p:nvSpPr>
        <p:spPr>
          <a:xfrm>
            <a:off x="6440500" y="4205238"/>
            <a:ext cx="2409600" cy="8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Elenco:  Christian Pineda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-Ana Karen Blanco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-Fabiola Martínez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-Renata Muñoz Heredia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-Emmanuel Maldonado </a:t>
            </a:r>
            <a:endParaRPr/>
          </a:p>
        </p:txBody>
      </p:sp>
      <p:pic>
        <p:nvPicPr>
          <p:cNvPr id="62" name="Google Shape;62;ge636f5416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387" y="360075"/>
            <a:ext cx="4402171" cy="2201101"/>
          </a:xfrm>
          <a:prstGeom prst="rect">
            <a:avLst/>
          </a:prstGeom>
          <a:noFill/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502375" y="380313"/>
            <a:ext cx="34107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Actividad 1. </a:t>
            </a:r>
            <a:r>
              <a:rPr lang="en" sz="20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Empatizar</a:t>
            </a:r>
            <a:endParaRPr sz="20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02375" y="1017900"/>
            <a:ext cx="30984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¿Cuál es el </a:t>
            </a:r>
            <a:r>
              <a:rPr lang="en" sz="10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 que quiero atender?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80300" y="1347499"/>
            <a:ext cx="7989542" cy="603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1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Gran parte de la población de entre 15 y 25 años se enfrenta a diferentes retos y complicaciones a la hora de decidir a lo que se van a dedicar y en otros casos para encontrar trabajo de forma digital.</a:t>
            </a:r>
            <a:endParaRPr sz="11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502375" y="1985638"/>
            <a:ext cx="30984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¿Qué </a:t>
            </a:r>
            <a:r>
              <a:rPr lang="en" sz="10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conozco</a:t>
            </a: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 del problema actualmente?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02375" y="2918663"/>
            <a:ext cx="35046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¿Cuáles son las </a:t>
            </a:r>
            <a:r>
              <a:rPr lang="en" sz="10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causas</a:t>
            </a: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 que provocan el problema?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502375" y="3851700"/>
            <a:ext cx="46986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¿Que consecuencias habría si el problema se mantiene en el tiempo?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80298" y="2280526"/>
            <a:ext cx="7989541" cy="5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1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Es díficil para la población de ese rango de edad conectar con el mundo laboral debido a que no se tiene experiencia o pueden tener la formación adecuada pero no saben como integrarse al mismo.</a:t>
            </a:r>
            <a:endParaRPr sz="11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80300" y="3213562"/>
            <a:ext cx="7989540" cy="6381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1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Gracias al mundo VICA, a la escasa actualización de escuelas y centros de estudio, se genera cierta brecha entre la educación y el trabajo. Esto genera que los estudiantes sean ineficientes, en algunos casos. El </a:t>
            </a:r>
            <a:r>
              <a:rPr lang="en" sz="1100" i="1">
                <a:solidFill>
                  <a:srgbClr val="121B39"/>
                </a:solidFill>
              </a:rPr>
              <a:t>confinamiento por el COVID.19 genera una brecha importante en lo que deberían saber y lo que ya tienen aprendido.</a:t>
            </a:r>
            <a:endParaRPr sz="11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580298" y="4205901"/>
            <a:ext cx="7989539" cy="5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1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Debido a que el capital humano es muy importante y a que los jóvenes son “el futuro”, resulta esencial que dicha cuestión sea tratada, de lo contrario el desarrollo económico y social podría verse afectado. </a:t>
            </a:r>
            <a:endParaRPr sz="11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502375" y="380313"/>
            <a:ext cx="34107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Actividad 2. </a:t>
            </a:r>
            <a:r>
              <a:rPr lang="en" sz="20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Empatizar</a:t>
            </a:r>
            <a:endParaRPr sz="20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502375" y="876812"/>
            <a:ext cx="4377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¿Quién es la </a:t>
            </a:r>
            <a:r>
              <a:rPr lang="en" sz="10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persona/s más afectada/s por este problema</a:t>
            </a: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580300" y="1171712"/>
            <a:ext cx="7800930" cy="4820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1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Personas en un rango de edad de 15 a 25 años. </a:t>
            </a:r>
            <a:endParaRPr sz="11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502375" y="2622858"/>
            <a:ext cx="27237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Mapa persona</a:t>
            </a:r>
            <a:endParaRPr sz="1300" b="1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502375" y="1673931"/>
            <a:ext cx="4377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" sz="10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De qué manera</a:t>
            </a: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 se ven afectadas con este problema?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580300" y="1948637"/>
            <a:ext cx="7800930" cy="6742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1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Se ven afectadas por la complejidad del mundo al que se enfrentan, dicha cuestión termina por alterar su desempeño y capacidades. Por otro lado, existe una diferencia entre los perfiles de los egresados y los solicitados por la industria.</a:t>
            </a:r>
            <a:endParaRPr sz="11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1514230" y="2922195"/>
            <a:ext cx="6867000" cy="819477"/>
          </a:xfrm>
          <a:prstGeom prst="rect">
            <a:avLst/>
          </a:prstGeom>
          <a:noFill/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0"/>
              <a:buFont typeface="Arial"/>
              <a:buNone/>
            </a:pPr>
            <a:r>
              <a:rPr lang="en" sz="111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Actividades a realizar</a:t>
            </a:r>
            <a:r>
              <a:rPr lang="en" sz="101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9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¿Cuáles son las principales actividades que la persona realiza diariamente?</a:t>
            </a:r>
            <a:endParaRPr sz="91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 las actividades diarias, se llevan a cabo la educación en línea, los trabajos remotos o “home-office” y la capacitación por estos medios. Pero, esto tomando en cuenta que tengan acceso a internet, posean equipos móviles y a espacios de trabajo.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523230" y="3841300"/>
            <a:ext cx="4429384" cy="1209165"/>
          </a:xfrm>
          <a:prstGeom prst="rect">
            <a:avLst/>
          </a:prstGeom>
          <a:noFill/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0"/>
              <a:buFont typeface="Arial"/>
              <a:buNone/>
            </a:pPr>
            <a:r>
              <a:rPr lang="en" sz="111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Frustraciones para lograr sus tareas: </a:t>
            </a:r>
            <a:r>
              <a:rPr lang="en" sz="8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¿Qué cosas no le permiten avanzar a sus metas? ¿Qué obstáculos tiene para hacer sus tareas y actividades?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-Puede encontrar dificultades a la hora de decidir su carrera profesional. Por otro lado,  no saber </a:t>
            </a:r>
            <a:r>
              <a:rPr lang="en" sz="1000">
                <a:solidFill>
                  <a:srgbClr val="121B39"/>
                </a:solidFill>
              </a:rPr>
              <a:t>cómo</a:t>
            </a: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 incursionar en el ámbito laboral.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-Puede enfrentarse a problemas al trabajar en equipo o al comunicarse.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580300" y="3841299"/>
            <a:ext cx="3858000" cy="1209165"/>
          </a:xfrm>
          <a:prstGeom prst="rect">
            <a:avLst/>
          </a:prstGeom>
          <a:noFill/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0"/>
              <a:buFont typeface="Arial"/>
              <a:buNone/>
            </a:pPr>
            <a:r>
              <a:rPr lang="en" sz="111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Objetivos y necesidades </a:t>
            </a:r>
            <a:r>
              <a:rPr lang="en" sz="9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" sz="800">
                <a:solidFill>
                  <a:srgbClr val="121B39"/>
                </a:solidFill>
              </a:rPr>
              <a:t>Que</a:t>
            </a:r>
            <a:r>
              <a:rPr lang="en" sz="8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 busca obtener la persona? ¿Cuáles son sus metas? ¿Cuáles son sus principales necesidades?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El usuario busca obtener educación y experiencia que lo capacite y que la misma tenga validez oficial para hacer frente a los retos del siglo XXI. Y con ello lograr  ser orientado/guiado hacia un camino laboral exitoso.</a:t>
            </a:r>
            <a:endParaRPr sz="1000" b="0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580300" y="2975433"/>
            <a:ext cx="854400" cy="736417"/>
          </a:xfrm>
          <a:prstGeom prst="rect">
            <a:avLst/>
          </a:prstGeom>
          <a:solidFill>
            <a:srgbClr val="121B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IMAGEN PERSONA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502375" y="380313"/>
            <a:ext cx="34107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Actividad 3. </a:t>
            </a:r>
            <a:r>
              <a:rPr lang="en" sz="20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Definir</a:t>
            </a:r>
            <a:endParaRPr sz="20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502375" y="1063825"/>
            <a:ext cx="27237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Con base en lo que ya conoces de la persona y del problema:</a:t>
            </a:r>
            <a:endParaRPr sz="1000" b="1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580298" y="1631737"/>
            <a:ext cx="6617942" cy="11361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El principal desafío al que se enfrentan es la calidad educativa y la articulación de los aprendizajes y su permanencia en los mismos; por ello la misión educativa va más allá del trabajo en el salón de clases. Ya que, en ciertas ocasiones tanto estudiantes como profesionales no saben o les es difícil llevar la teoría a la práctica. Además, cada individuo requiere de las habilidades blandas como la comunicación y el trabajo en equipo.</a:t>
            </a:r>
            <a:endParaRPr sz="9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502375" y="2963586"/>
            <a:ext cx="27237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Redacta la pregunta</a:t>
            </a:r>
            <a:endParaRPr sz="1000" b="1" i="0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580299" y="3454199"/>
            <a:ext cx="6617941" cy="13089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1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1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¿Cómo podríamos implementar una plataforma que contenga las necesidades de los jóvenes para poder impulsar su futuro y motivarlos a hacer su mejor esfuerzo?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1" u="none" strike="noStrike" cap="none">
                <a:solidFill>
                  <a:srgbClr val="121B39"/>
                </a:solidFill>
                <a:latin typeface="Arial"/>
                <a:ea typeface="Arial"/>
                <a:cs typeface="Arial"/>
                <a:sym typeface="Arial"/>
              </a:rPr>
              <a:t>¿Cuáles son las habilidades o herramientas para hacer frente a los retos del siglo XXI?</a:t>
            </a:r>
            <a:endParaRPr sz="1100" b="0" i="1" u="none" strike="noStrike" cap="none">
              <a:solidFill>
                <a:srgbClr val="121B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On-screen Show (16:9)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Christian Pineda</cp:lastModifiedBy>
  <cp:revision>1</cp:revision>
  <dcterms:modified xsi:type="dcterms:W3CDTF">2022-03-06T07:28:26Z</dcterms:modified>
</cp:coreProperties>
</file>