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5c398a95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5c398a95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631f120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631f120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5c398a9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5c398a9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rvelapp.com/prototype/158i5189" TargetMode="External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Tecnologías	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Lenguaje: HTML, CSS y JS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dirty="0"/>
              <a:t>Frameworks: </a:t>
            </a:r>
            <a:r>
              <a:rPr lang="es-MX" dirty="0" err="1"/>
              <a:t>Vue</a:t>
            </a:r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233025" y="25717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dirty="0"/>
              <a:t>Nota: La app sería una mezcla del concepto de Dreambox y la aplicación Hirevue de Accenture, con la diferencia de seleccionar avatares y solo utilizar chat de voz y no video, no fotos, el perfil de las habilidades se ve en una tarjeta del avatar del aspirante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Prototipo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0" y="1132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 dirty="0">
                <a:solidFill>
                  <a:schemeClr val="hlink"/>
                </a:solidFill>
                <a:hlinkClick r:id="rId3"/>
              </a:rPr>
              <a:t>https://marvelapp.com/prototype/158i5189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Inspiración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t="39756" b="38225"/>
          <a:stretch/>
        </p:blipFill>
        <p:spPr>
          <a:xfrm>
            <a:off x="4733850" y="660625"/>
            <a:ext cx="2205075" cy="1274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5">
            <a:alphaModFix/>
          </a:blip>
          <a:srcRect t="27219" b="38225"/>
          <a:stretch/>
        </p:blipFill>
        <p:spPr>
          <a:xfrm>
            <a:off x="4733850" y="3366100"/>
            <a:ext cx="2205075" cy="1777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6">
            <a:alphaModFix/>
          </a:blip>
          <a:srcRect t="36697" b="35473"/>
          <a:stretch/>
        </p:blipFill>
        <p:spPr>
          <a:xfrm>
            <a:off x="4733850" y="1934725"/>
            <a:ext cx="2205075" cy="1431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38925" y="-43"/>
            <a:ext cx="2205075" cy="5143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Prototipo de videojuego (a futuro) por salas (como en una feria de reclutamiento)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800" y="1930050"/>
            <a:ext cx="2409825" cy="2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8425" y="1114525"/>
            <a:ext cx="2895600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On-screen Show (16:9)</PresentationFormat>
  <Paragraphs>10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Simple Light</vt:lpstr>
      <vt:lpstr>Tecnologías </vt:lpstr>
      <vt:lpstr>Prototipo</vt:lpstr>
      <vt:lpstr>Prototipo de videojuego (a futuro) por salas (como en una feria de reclutamiento)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Tecnologías </dc:title>
  <cp:lastModifiedBy>Christian Pineda</cp:lastModifiedBy>
  <cp:revision>1</cp:revision>
  <dcterms:modified xsi:type="dcterms:W3CDTF">2022-03-06T07:31:37Z</dcterms:modified>
</cp:coreProperties>
</file>