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5AA7C-8AC5-4F2E-A31F-726D4662038B}" type="datetime1">
              <a:rPr lang="fr-CA" smtClean="0"/>
              <a:t>2024-05-22</a:t>
            </a:fld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0A463-F59C-4A0A-8D3F-CDBE9611C9F7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661916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F89B8-A2DA-4BF4-B95E-9AD2C0D0E719}" type="datetime1">
              <a:rPr lang="fr-CA" smtClean="0"/>
              <a:pPr/>
              <a:t>2024-05-22</a:t>
            </a:fld>
            <a:endParaRPr lang="fr-CA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 dirty="0"/>
              <a:t>Modifiez les styles du texte du masque</a:t>
            </a:r>
          </a:p>
          <a:p>
            <a:pPr lvl="1" rtl="0"/>
            <a:r>
              <a:rPr lang="fr-CA" noProof="0" dirty="0"/>
              <a:t>Deuxième niveau</a:t>
            </a:r>
          </a:p>
          <a:p>
            <a:pPr lvl="2" rtl="0"/>
            <a:r>
              <a:rPr lang="fr-CA" noProof="0" dirty="0"/>
              <a:t>Troisième niveau</a:t>
            </a:r>
          </a:p>
          <a:p>
            <a:pPr lvl="3" rtl="0"/>
            <a:r>
              <a:rPr lang="fr-CA" noProof="0" dirty="0"/>
              <a:t>Quatrième niveau</a:t>
            </a:r>
          </a:p>
          <a:p>
            <a:pPr lvl="4" rtl="0"/>
            <a:r>
              <a:rPr lang="fr-CA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CA" smtClean="0"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7291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CA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CA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CA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CA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13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CA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CA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79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CA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CA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342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CA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CA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12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A4AC7-D7A7-446C-979C-AA05D4FC399C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pPr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CA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B2457-4B94-40DC-8D2B-F1C5A5FE6AF2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9B0DC9-6983-4204-992F-AB4DBD68513B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BFDCB-A59B-4EAA-94ED-86ADA5A2727F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CA" sz="8000" noProof="0" dirty="0">
                <a:solidFill>
                  <a:schemeClr val="tx1"/>
                </a:solidFill>
                <a:effectLst/>
              </a:rPr>
              <a:t>« 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CA" sz="8000" noProof="0" dirty="0">
                <a:solidFill>
                  <a:schemeClr val="tx1"/>
                </a:solidFill>
                <a:effectLst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A35EB0-95F1-4D16-A0A8-383A582563A8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926FA0-1DE2-4EDB-80F4-73C242336A98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d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CA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CA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CA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781741-74B7-4968-9A5F-42A033C929F5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CA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5B8C2-23A8-4DC3-A3E5-D7677747322A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A55311-998D-4B7F-9816-96CBB8872445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pPr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CA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CA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B15CD-11AF-427B-A8A3-C0D0CA16A31E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CA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CA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89D414-4DD8-40C5-A5DD-6CCC37652AE8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031462-A3CF-4DDA-B6C0-DF4CB64B7954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80536-3AA8-4FEC-8ACA-8F9D671322D8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CA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E8C452-B0D0-4DFB-B49F-915F1488131A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pPr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CA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1D2E46-E4E0-4189-89F4-6F4A64337A68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CA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CA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CA" noProof="0" dirty="0"/>
              <a:t>Modifiez les styles du texte du masque</a:t>
            </a:r>
          </a:p>
          <a:p>
            <a:pPr lvl="1" rtl="0"/>
            <a:r>
              <a:rPr lang="fr-CA" noProof="0" dirty="0"/>
              <a:t>Deuxième niveau</a:t>
            </a:r>
          </a:p>
          <a:p>
            <a:pPr lvl="2" rtl="0"/>
            <a:r>
              <a:rPr lang="fr-CA" noProof="0" dirty="0"/>
              <a:t>Troisième niveau</a:t>
            </a:r>
          </a:p>
          <a:p>
            <a:pPr lvl="3" rtl="0"/>
            <a:r>
              <a:rPr lang="fr-CA" noProof="0" dirty="0"/>
              <a:t>Quatrième niveau</a:t>
            </a:r>
          </a:p>
          <a:p>
            <a:pPr lvl="4" rtl="0"/>
            <a:r>
              <a:rPr lang="fr-CA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5690F4A0-9814-4698-A6C8-6CDFF94B7E62}" type="datetime1">
              <a:rPr lang="fr-CA" noProof="0" smtClean="0"/>
              <a:t>2024-05-22</a:t>
            </a:fld>
            <a:endParaRPr lang="fr-CA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CA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CA" noProof="0" smtClean="0"/>
              <a:t>‹N°›</a:t>
            </a:fld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 rtl="0"/>
            <a:r>
              <a:rPr lang="fr-CA" sz="4000" dirty="0"/>
              <a:t>Boutique Sport-MX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fr-CA" sz="2300" dirty="0"/>
              <a:t>Christian Reyes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 rtl="0"/>
            <a:r>
              <a:rPr lang="fr-CA" sz="4000" dirty="0"/>
              <a:t>Palette de couleurs	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36D610D-D2BD-0D37-E73B-8EC052FED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900863" y="1953788"/>
            <a:ext cx="4403725" cy="3615586"/>
          </a:xfr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 rtl="0"/>
            <a:r>
              <a:rPr lang="fr-CA" sz="4000" dirty="0"/>
              <a:t>Typographie utilisée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11F9EE-AB89-6E28-3B22-9142C1C76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024" y="2189648"/>
            <a:ext cx="6285285" cy="21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 rtl="0"/>
            <a:r>
              <a:rPr lang="fr-CA" sz="4000" dirty="0"/>
              <a:t>Croquis de la structure des pages</a:t>
            </a:r>
          </a:p>
        </p:txBody>
      </p:sp>
      <p:pic>
        <p:nvPicPr>
          <p:cNvPr id="5" name="Image 4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EC963FBB-4F03-70A6-ACC8-168094461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062" y="1720233"/>
            <a:ext cx="3006090" cy="4747241"/>
          </a:xfrm>
          <a:prstGeom prst="rect">
            <a:avLst/>
          </a:prstGeom>
        </p:spPr>
      </p:pic>
      <p:pic>
        <p:nvPicPr>
          <p:cNvPr id="7" name="Image 6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3EC37A29-C7EE-E38F-2DCE-2192BC9EC4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606" y="1820246"/>
            <a:ext cx="3346738" cy="4847254"/>
          </a:xfrm>
          <a:prstGeom prst="rect">
            <a:avLst/>
          </a:prstGeom>
        </p:spPr>
      </p:pic>
      <p:pic>
        <p:nvPicPr>
          <p:cNvPr id="10" name="Image 9" descr="Une image contenant capture d’écran, diagramme, Rectangle, texte&#10;&#10;Description générée automatiquement">
            <a:extLst>
              <a:ext uri="{FF2B5EF4-FFF2-40B4-BE49-F238E27FC236}">
                <a16:creationId xmlns:a16="http://schemas.microsoft.com/office/drawing/2014/main" id="{B825A812-EFF9-5733-9228-D2938353CA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7798" y="2481843"/>
            <a:ext cx="2948163" cy="352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 rtl="0"/>
            <a:r>
              <a:rPr lang="fr-CA" sz="4000" dirty="0"/>
              <a:t>Croquis de la structure des pages</a:t>
            </a:r>
          </a:p>
        </p:txBody>
      </p:sp>
      <p:pic>
        <p:nvPicPr>
          <p:cNvPr id="6" name="Image 5" descr="Une image contenant texte, capture d’écran, Parallèle, Rectangle&#10;&#10;Description générée automatiquement">
            <a:extLst>
              <a:ext uri="{FF2B5EF4-FFF2-40B4-BE49-F238E27FC236}">
                <a16:creationId xmlns:a16="http://schemas.microsoft.com/office/drawing/2014/main" id="{44142C95-7B06-7301-443E-BB030ECA72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" y="2231930"/>
            <a:ext cx="3282124" cy="3903694"/>
          </a:xfrm>
          <a:prstGeom prst="rect">
            <a:avLst/>
          </a:prstGeom>
        </p:spPr>
      </p:pic>
      <p:pic>
        <p:nvPicPr>
          <p:cNvPr id="9" name="Image 8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F56F8397-6C3D-5FE2-D8CB-1C0AD2886E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7072" y="2084832"/>
            <a:ext cx="3417856" cy="4050792"/>
          </a:xfrm>
          <a:prstGeom prst="rect">
            <a:avLst/>
          </a:prstGeom>
        </p:spPr>
      </p:pic>
      <p:pic>
        <p:nvPicPr>
          <p:cNvPr id="12" name="Image 11" descr="Une image contenant texte, diagramme, Rectangle, capture d’écran&#10;&#10;Description générée automatiquement">
            <a:extLst>
              <a:ext uri="{FF2B5EF4-FFF2-40B4-BE49-F238E27FC236}">
                <a16:creationId xmlns:a16="http://schemas.microsoft.com/office/drawing/2014/main" id="{FC3D2260-2C91-3674-0810-27B9712FE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0184" y="2103044"/>
            <a:ext cx="3511867" cy="41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 rtl="0"/>
            <a:r>
              <a:rPr lang="fr-CA" sz="4000" dirty="0"/>
              <a:t>Croquis de la structure des pages</a:t>
            </a:r>
          </a:p>
        </p:txBody>
      </p:sp>
      <p:pic>
        <p:nvPicPr>
          <p:cNvPr id="5" name="Image 4" descr="Une image contenant texte, Rectangle, diagramme, Parallèle&#10;&#10;Description générée automatiquement">
            <a:extLst>
              <a:ext uri="{FF2B5EF4-FFF2-40B4-BE49-F238E27FC236}">
                <a16:creationId xmlns:a16="http://schemas.microsoft.com/office/drawing/2014/main" id="{532833B2-F369-DE2B-CCC1-ACB4E17000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004" y="2093975"/>
            <a:ext cx="3579263" cy="4224909"/>
          </a:xfrm>
          <a:prstGeom prst="rect">
            <a:avLst/>
          </a:prstGeom>
        </p:spPr>
      </p:pic>
      <p:pic>
        <p:nvPicPr>
          <p:cNvPr id="8" name="Image 7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78E98AA7-CCF6-9645-2D68-E07B4C0121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1271" y="1929383"/>
            <a:ext cx="3850395" cy="4544950"/>
          </a:xfrm>
          <a:prstGeom prst="rect">
            <a:avLst/>
          </a:prstGeom>
        </p:spPr>
      </p:pic>
      <p:pic>
        <p:nvPicPr>
          <p:cNvPr id="11" name="Image 10" descr="Une image contenant texte, capture d’écran, Parallèle, diagramme&#10;&#10;Description générée automatiquement">
            <a:extLst>
              <a:ext uri="{FF2B5EF4-FFF2-40B4-BE49-F238E27FC236}">
                <a16:creationId xmlns:a16="http://schemas.microsoft.com/office/drawing/2014/main" id="{DDCFAC49-23B6-8321-D442-A0AD6E9865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8416" y="2258567"/>
            <a:ext cx="3067985" cy="36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99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4_TF55705232.potx" id="{E9C95E18-F48C-485C-A763-8C05574DF94A}" vid="{D205E556-75B2-409F-AC2F-53B7C0B5389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{FF50380E-3585-48B3-945C-239A2765C8DA}tf55705232_win32</Template>
  <TotalTime>13</TotalTime>
  <Words>34</Words>
  <Application>Microsoft Office PowerPoint</Application>
  <PresentationFormat>Grand écran</PresentationFormat>
  <Paragraphs>13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Boutique Sport-MX</vt:lpstr>
      <vt:lpstr>Palette de couleurs </vt:lpstr>
      <vt:lpstr>Typographie utilisée</vt:lpstr>
      <vt:lpstr>Croquis de la structure des pages</vt:lpstr>
      <vt:lpstr>Croquis de la structure des pages</vt:lpstr>
      <vt:lpstr>Croquis de la structure des pages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Boutique Sport-MX</dc:title>
  <dc:creator>Christian Reyes</dc:creator>
  <cp:lastModifiedBy>Christian Reyes</cp:lastModifiedBy>
  <cp:revision>1</cp:revision>
  <dcterms:created xsi:type="dcterms:W3CDTF">2024-05-22T08:16:36Z</dcterms:created>
  <dcterms:modified xsi:type="dcterms:W3CDTF">2024-05-22T08:30:03Z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