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06/04/16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Click to edit Master text styles</a:t>
            </a:r>
          </a:p>
          <a:p>
            <a:pPr lvl="1" eaLnBrk="1" latinLnBrk="0" hangingPunct="1"/>
            <a:r>
              <a:rPr kumimoji="0" lang="da-DK" smtClean="0"/>
              <a:t>Second level</a:t>
            </a:r>
          </a:p>
          <a:p>
            <a:pPr lvl="2" eaLnBrk="1" latinLnBrk="0" hangingPunct="1"/>
            <a:r>
              <a:rPr kumimoji="0" lang="da-DK" smtClean="0"/>
              <a:t>Third level</a:t>
            </a:r>
          </a:p>
          <a:p>
            <a:pPr lvl="3" eaLnBrk="1" latinLnBrk="0" hangingPunct="1"/>
            <a:r>
              <a:rPr kumimoji="0" lang="da-DK" smtClean="0"/>
              <a:t>Fourth level</a:t>
            </a:r>
          </a:p>
          <a:p>
            <a:pPr lvl="4" eaLnBrk="1" latinLnBrk="0" hangingPunct="1"/>
            <a:r>
              <a:rPr kumimoji="0" lang="da-DK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06/04/16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Byg</a:t>
            </a:r>
            <a:r>
              <a:rPr lang="en-US" dirty="0" smtClean="0"/>
              <a:t> ting med din drone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12610"/>
              </p:ext>
            </p:extLst>
          </p:nvPr>
        </p:nvGraphicFramePr>
        <p:xfrm>
          <a:off x="104259" y="1586546"/>
          <a:ext cx="8918895" cy="494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501"/>
                <a:gridCol w="1793668"/>
                <a:gridCol w="3229726"/>
              </a:tblGrid>
              <a:tr h="5231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Kommando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Beskrivelse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Eksempel</a:t>
                      </a:r>
                      <a:endParaRPr lang="en-US" dirty="0"/>
                    </a:p>
                  </a:txBody>
                  <a:tcPr/>
                </a:tc>
              </a:tr>
              <a:tr h="523140">
                <a:tc>
                  <a:txBody>
                    <a:bodyPr/>
                    <a:lstStyle/>
                    <a:p>
                      <a:r>
                        <a:rPr lang="en-US" dirty="0" smtClean="0"/>
                        <a:t>box(</a:t>
                      </a:r>
                      <a:r>
                        <a:rPr lang="en-US" dirty="0" err="1" smtClean="0"/>
                        <a:t>block_type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bredde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højde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dybde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box(</a:t>
                      </a:r>
                      <a:r>
                        <a:rPr lang="en-US" dirty="0" err="1" smtClean="0"/>
                        <a:t>blocks.stone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4, 4, 4)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23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box0(</a:t>
                      </a:r>
                      <a:r>
                        <a:rPr lang="en-US" dirty="0" err="1" smtClean="0"/>
                        <a:t>block_type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bredde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højde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dybde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box0(</a:t>
                      </a:r>
                      <a:r>
                        <a:rPr lang="en-US" dirty="0" err="1" smtClean="0"/>
                        <a:t>blocks.oak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4, 4, 4)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23140">
                <a:tc>
                  <a:txBody>
                    <a:bodyPr/>
                    <a:lstStyle/>
                    <a:p>
                      <a:r>
                        <a:rPr lang="en-US" dirty="0" smtClean="0"/>
                        <a:t>prism(</a:t>
                      </a:r>
                      <a:r>
                        <a:rPr lang="en-US" dirty="0" err="1" smtClean="0"/>
                        <a:t>block_type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bredde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dybde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Trekant-kasse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prism(</a:t>
                      </a:r>
                      <a:r>
                        <a:rPr lang="en-US" dirty="0" err="1" smtClean="0"/>
                        <a:t>blocks.oak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5, 6)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23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prism0(</a:t>
                      </a:r>
                      <a:r>
                        <a:rPr lang="en-US" dirty="0" err="1" smtClean="0"/>
                        <a:t>block_type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bredde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dybde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trekant-kasse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prism0(</a:t>
                      </a:r>
                      <a:r>
                        <a:rPr lang="en-US" dirty="0" err="1" smtClean="0"/>
                        <a:t>blocks.oak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5, 6)</a:t>
                      </a:r>
                      <a:endParaRPr lang="en-US" dirty="0"/>
                    </a:p>
                  </a:txBody>
                  <a:tcPr/>
                </a:tc>
              </a:tr>
              <a:tr h="523140">
                <a:tc>
                  <a:txBody>
                    <a:bodyPr/>
                    <a:lstStyle/>
                    <a:p>
                      <a:r>
                        <a:rPr lang="en-US" dirty="0" smtClean="0"/>
                        <a:t>cylinder(</a:t>
                      </a:r>
                      <a:r>
                        <a:rPr lang="en-US" dirty="0" err="1" smtClean="0"/>
                        <a:t>block_type</a:t>
                      </a:r>
                      <a:r>
                        <a:rPr lang="en-US" dirty="0" smtClean="0"/>
                        <a:t>, radius, </a:t>
                      </a:r>
                      <a:r>
                        <a:rPr lang="en-US" dirty="0" err="1" smtClean="0"/>
                        <a:t>højde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Cylinder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cylinder(</a:t>
                      </a:r>
                      <a:r>
                        <a:rPr lang="en-US" dirty="0" err="1" smtClean="0"/>
                        <a:t>blocks.oak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6, 10)</a:t>
                      </a:r>
                      <a:endParaRPr lang="en-US" dirty="0" smtClean="0"/>
                    </a:p>
                  </a:txBody>
                  <a:tcPr/>
                </a:tc>
              </a:tr>
              <a:tr h="523140">
                <a:tc>
                  <a:txBody>
                    <a:bodyPr/>
                    <a:lstStyle/>
                    <a:p>
                      <a:r>
                        <a:rPr lang="en-US" dirty="0" smtClean="0"/>
                        <a:t>cylinder0(</a:t>
                      </a:r>
                      <a:r>
                        <a:rPr lang="en-US" dirty="0" err="1" smtClean="0"/>
                        <a:t>block_type</a:t>
                      </a:r>
                      <a:r>
                        <a:rPr lang="en-US" dirty="0" smtClean="0"/>
                        <a:t>, radius, </a:t>
                      </a:r>
                      <a:r>
                        <a:rPr lang="en-US" dirty="0" err="1" smtClean="0"/>
                        <a:t>højde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Hul</a:t>
                      </a:r>
                      <a:r>
                        <a:rPr lang="en-US" dirty="0" smtClean="0"/>
                        <a:t> cylinder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cylinder0(</a:t>
                      </a:r>
                      <a:r>
                        <a:rPr lang="en-US" dirty="0" err="1" smtClean="0"/>
                        <a:t>blocks.oak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6, 10)</a:t>
                      </a:r>
                      <a:endParaRPr lang="en-US" dirty="0"/>
                    </a:p>
                  </a:txBody>
                  <a:tcPr/>
                </a:tc>
              </a:tr>
              <a:tr h="523140">
                <a:tc>
                  <a:txBody>
                    <a:bodyPr/>
                    <a:lstStyle/>
                    <a:p>
                      <a:r>
                        <a:rPr lang="en-US" dirty="0" smtClean="0"/>
                        <a:t>sphere(</a:t>
                      </a:r>
                      <a:r>
                        <a:rPr lang="en-US" dirty="0" err="1" smtClean="0"/>
                        <a:t>block_type</a:t>
                      </a:r>
                      <a:r>
                        <a:rPr lang="en-US" dirty="0" smtClean="0"/>
                        <a:t>, radius)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sphere(</a:t>
                      </a:r>
                      <a:r>
                        <a:rPr lang="en-US" dirty="0" err="1" smtClean="0"/>
                        <a:t>blocks.oak</a:t>
                      </a:r>
                      <a:r>
                        <a:rPr lang="en-US" dirty="0" smtClean="0"/>
                        <a:t>, 10)</a:t>
                      </a:r>
                      <a:endParaRPr lang="en-US" dirty="0"/>
                    </a:p>
                  </a:txBody>
                  <a:tcPr/>
                </a:tc>
              </a:tr>
              <a:tr h="523140">
                <a:tc>
                  <a:txBody>
                    <a:bodyPr/>
                    <a:lstStyle/>
                    <a:p>
                      <a:r>
                        <a:rPr lang="en-US" dirty="0" smtClean="0"/>
                        <a:t>sphere0(</a:t>
                      </a:r>
                      <a:r>
                        <a:rPr lang="en-US" dirty="0" err="1" smtClean="0"/>
                        <a:t>block_type</a:t>
                      </a:r>
                      <a:r>
                        <a:rPr lang="en-US" dirty="0" smtClean="0"/>
                        <a:t>, radius)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sphere0(blocks.oak,10)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2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Byg</a:t>
            </a:r>
            <a:r>
              <a:rPr lang="en-US" dirty="0" smtClean="0"/>
              <a:t> ting med din drone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2386680"/>
              </p:ext>
            </p:extLst>
          </p:nvPr>
        </p:nvGraphicFramePr>
        <p:xfrm>
          <a:off x="214694" y="1789746"/>
          <a:ext cx="8153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Kommando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Beskrivelse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Eksempel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Flytter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dronen</a:t>
                      </a:r>
                      <a:r>
                        <a:rPr lang="en-US" dirty="0" smtClean="0"/>
                        <a:t> n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baseline="0" dirty="0" smtClean="0"/>
                        <a:t> up(10)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down(n)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Flytter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dronen</a:t>
                      </a:r>
                      <a:r>
                        <a:rPr lang="en-US" baseline="0" dirty="0" smtClean="0"/>
                        <a:t> n </a:t>
                      </a:r>
                      <a:r>
                        <a:rPr lang="en-US" baseline="0" dirty="0" err="1" smtClean="0"/>
                        <a:t>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down(10)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Flytter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dronen</a:t>
                      </a:r>
                      <a:r>
                        <a:rPr lang="en-US" dirty="0" smtClean="0"/>
                        <a:t> n </a:t>
                      </a:r>
                      <a:r>
                        <a:rPr lang="en-US" dirty="0" err="1" smtClean="0"/>
                        <a:t>til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højre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right(10)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Flytter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dronen</a:t>
                      </a:r>
                      <a:r>
                        <a:rPr lang="en-US" dirty="0" smtClean="0"/>
                        <a:t> n </a:t>
                      </a:r>
                      <a:r>
                        <a:rPr lang="en-US" dirty="0" err="1" smtClean="0"/>
                        <a:t>til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venstre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left(9)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Flytter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dronen</a:t>
                      </a:r>
                      <a:r>
                        <a:rPr lang="en-US" baseline="0" dirty="0" smtClean="0"/>
                        <a:t> n </a:t>
                      </a:r>
                      <a:r>
                        <a:rPr lang="en-US" baseline="0" dirty="0" err="1" smtClean="0"/>
                        <a:t>fremad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fwd</a:t>
                      </a:r>
                      <a:r>
                        <a:rPr lang="en-US" dirty="0" smtClean="0"/>
                        <a:t>(8)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Flytter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dronen</a:t>
                      </a:r>
                      <a:r>
                        <a:rPr lang="en-US" dirty="0" smtClean="0"/>
                        <a:t> n </a:t>
                      </a:r>
                      <a:r>
                        <a:rPr lang="en-US" dirty="0" err="1" smtClean="0"/>
                        <a:t>bagud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back(n)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turn(n)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Drejer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dronen</a:t>
                      </a:r>
                      <a:r>
                        <a:rPr lang="en-US" dirty="0" smtClean="0"/>
                        <a:t> 90 grader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turn(1)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694" y="5103659"/>
            <a:ext cx="55285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Drone-</a:t>
            </a:r>
            <a:r>
              <a:rPr lang="en-US" dirty="0" err="1" smtClean="0"/>
              <a:t>kommandoer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kædes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box0(</a:t>
            </a:r>
            <a:r>
              <a:rPr lang="en-US" dirty="0" err="1" smtClean="0"/>
              <a:t>blocks.stone</a:t>
            </a:r>
            <a:r>
              <a:rPr lang="en-US" dirty="0" smtClean="0"/>
              <a:t>, 4, 4, 4).up(4).prism(</a:t>
            </a:r>
            <a:r>
              <a:rPr lang="en-US" dirty="0" err="1" smtClean="0"/>
              <a:t>blocks.oak</a:t>
            </a:r>
            <a:r>
              <a:rPr lang="en-US" dirty="0" smtClean="0"/>
              <a:t>, 4,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0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Byg</a:t>
            </a:r>
            <a:r>
              <a:rPr lang="en-US" dirty="0" smtClean="0"/>
              <a:t> ting med din drone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0541"/>
              </p:ext>
            </p:extLst>
          </p:nvPr>
        </p:nvGraphicFramePr>
        <p:xfrm>
          <a:off x="612646" y="1918251"/>
          <a:ext cx="76048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774"/>
                <a:gridCol w="2185138"/>
                <a:gridCol w="25349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Kommando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Beskrivelse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Eksempel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Bygger</a:t>
                      </a:r>
                      <a:r>
                        <a:rPr lang="en-US" dirty="0" smtClean="0"/>
                        <a:t> en </a:t>
                      </a:r>
                      <a:r>
                        <a:rPr lang="en-US" dirty="0" err="1" smtClean="0"/>
                        <a:t>seng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l-N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nl-N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nl-N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bed()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Bygger</a:t>
                      </a:r>
                      <a:r>
                        <a:rPr lang="en-US" dirty="0" smtClean="0"/>
                        <a:t> en </a:t>
                      </a:r>
                      <a:r>
                        <a:rPr lang="en-US" dirty="0" err="1" smtClean="0"/>
                        <a:t>dør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door()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firework()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Fyrværkeri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firework()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garden(</a:t>
                      </a:r>
                      <a:r>
                        <a:rPr lang="en-US" dirty="0" err="1" smtClean="0"/>
                        <a:t>bredde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længde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Laver en have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garden(4,5)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oak()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Bygger</a:t>
                      </a:r>
                      <a:r>
                        <a:rPr lang="en-US" dirty="0" smtClean="0"/>
                        <a:t> et </a:t>
                      </a:r>
                      <a:r>
                        <a:rPr lang="en-US" dirty="0" err="1" smtClean="0"/>
                        <a:t>egetræ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oak()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Gentager</a:t>
                      </a:r>
                      <a:r>
                        <a:rPr lang="en-US" baseline="0" dirty="0" smtClean="0"/>
                        <a:t> en </a:t>
                      </a:r>
                      <a:r>
                        <a:rPr lang="en-US" baseline="0" dirty="0" err="1" smtClean="0"/>
                        <a:t>funktion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</a:t>
                      </a:r>
                      <a:r>
                        <a:rPr lang="en-US" dirty="0" smtClean="0"/>
                        <a:t> oak().right(5).times(4)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2647" y="5029724"/>
            <a:ext cx="626845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Hvad</a:t>
            </a:r>
            <a:r>
              <a:rPr lang="en-US" dirty="0" smtClean="0"/>
              <a:t> 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 err="1" smtClean="0"/>
              <a:t>disse</a:t>
            </a:r>
            <a:r>
              <a:rPr lang="en-US" dirty="0" smtClean="0"/>
              <a:t> </a:t>
            </a:r>
            <a:r>
              <a:rPr lang="en-US" dirty="0" err="1" smtClean="0"/>
              <a:t>eksempler</a:t>
            </a:r>
            <a:r>
              <a:rPr lang="en-US" dirty="0" smtClean="0"/>
              <a:t> </a:t>
            </a:r>
            <a:r>
              <a:rPr lang="en-US" dirty="0" err="1" smtClean="0"/>
              <a:t>gør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up</a:t>
            </a:r>
            <a:r>
              <a:rPr lang="en-US" dirty="0"/>
              <a:t>( ).oak( ).right(8 ).spruce( ).right(8 ).birch( ).right(8 ).jungle( 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oak</a:t>
            </a:r>
            <a:r>
              <a:rPr lang="en-US" dirty="0"/>
              <a:t>().right(10).times(2).left(20).</a:t>
            </a:r>
            <a:r>
              <a:rPr lang="en-US" dirty="0" err="1"/>
              <a:t>fwd</a:t>
            </a:r>
            <a:r>
              <a:rPr lang="en-US" dirty="0"/>
              <a:t>(10).times(3)</a:t>
            </a:r>
          </a:p>
        </p:txBody>
      </p:sp>
    </p:spTree>
    <p:extLst>
      <p:ext uri="{BB962C8B-B14F-4D97-AF65-F5344CB8AC3E}">
        <p14:creationId xmlns:p14="http://schemas.microsoft.com/office/powerpoint/2010/main" val="387816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9144000" cy="431245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3182" y="5747260"/>
            <a:ext cx="5867266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http://</a:t>
            </a:r>
            <a:r>
              <a:rPr lang="en-US" sz="2800" dirty="0" err="1"/>
              <a:t>minecraft.gamepedia.com</a:t>
            </a:r>
            <a:r>
              <a:rPr lang="en-US" sz="2800" dirty="0"/>
              <a:t>/Block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064082" y="5347581"/>
            <a:ext cx="2260600" cy="672644"/>
          </a:xfrm>
          <a:prstGeom prst="wedgeRectCallout">
            <a:avLst>
              <a:gd name="adj1" fmla="val 66062"/>
              <a:gd name="adj2" fmla="val 33572"/>
            </a:avLst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hele</a:t>
            </a:r>
            <a:r>
              <a:rPr lang="en-US" dirty="0" smtClean="0"/>
              <a:t> listen over blocks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06" y="5129141"/>
            <a:ext cx="1965396" cy="19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Tastatur-</a:t>
            </a:r>
            <a:r>
              <a:rPr lang="en-US" dirty="0" err="1" smtClean="0"/>
              <a:t>hjælp</a:t>
            </a:r>
            <a:r>
              <a:rPr lang="en-US" dirty="0" smtClean="0"/>
              <a:t> - Windows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4" y="2514957"/>
            <a:ext cx="8737600" cy="25019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45774" y="3020667"/>
            <a:ext cx="1510176" cy="377583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0862" y="4111304"/>
            <a:ext cx="457629" cy="377583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4538" y="3763914"/>
            <a:ext cx="457629" cy="377583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1132</TotalTime>
  <Words>490</Words>
  <Application>Microsoft Macintosh PowerPoint</Application>
  <PresentationFormat>On-screen Show (4:3)</PresentationFormat>
  <Paragraphs>87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Byg ting med din drone 1</vt:lpstr>
      <vt:lpstr>Byg ting med din drone 2</vt:lpstr>
      <vt:lpstr>Byg ting med din drone 3</vt:lpstr>
      <vt:lpstr>Blocks </vt:lpstr>
      <vt:lpstr>Tastatur-hjælp - Windows</vt:lpstr>
    </vt:vector>
  </TitlesOfParts>
  <Company>Schneider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Riis</dc:creator>
  <cp:lastModifiedBy>Christian Riis</cp:lastModifiedBy>
  <cp:revision>18</cp:revision>
  <dcterms:created xsi:type="dcterms:W3CDTF">2016-03-02T14:58:08Z</dcterms:created>
  <dcterms:modified xsi:type="dcterms:W3CDTF">2016-04-06T20:18:36Z</dcterms:modified>
</cp:coreProperties>
</file>