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93" r:id="rId2"/>
    <p:sldId id="332" r:id="rId3"/>
    <p:sldId id="321" r:id="rId4"/>
    <p:sldId id="330" r:id="rId5"/>
    <p:sldId id="331" r:id="rId6"/>
    <p:sldId id="335" r:id="rId7"/>
    <p:sldId id="333" r:id="rId8"/>
    <p:sldId id="324" r:id="rId9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530"/>
    <a:srgbClr val="626469"/>
    <a:srgbClr val="3FAE49"/>
    <a:srgbClr val="000000"/>
    <a:srgbClr val="4FA600"/>
    <a:srgbClr val="42B4E6"/>
    <a:srgbClr val="4F4F4F"/>
    <a:srgbClr val="777777"/>
    <a:srgbClr val="E4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 autoAdjust="0"/>
    <p:restoredTop sz="79821" autoAdjust="0"/>
  </p:normalViewPr>
  <p:slideViewPr>
    <p:cSldViewPr snapToGrid="0" snapToObjects="1">
      <p:cViewPr>
        <p:scale>
          <a:sx n="100" d="100"/>
          <a:sy n="100" d="100"/>
        </p:scale>
        <p:origin x="-1248" y="-336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06/04/16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AC983-54EE-4F70-BDD0-102B71A5E8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8882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89" y="6053328"/>
            <a:ext cx="2998451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4717" y="6044184"/>
            <a:ext cx="904410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8780" y="4038600"/>
            <a:ext cx="8633751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8780" y="6050037"/>
            <a:ext cx="8938472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573" y="6068699"/>
            <a:ext cx="2742486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06/04/16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79800" y="236539"/>
            <a:ext cx="7821163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5222" y="228600"/>
            <a:ext cx="1117309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5324" y="609601"/>
            <a:ext cx="2742486" cy="5516563"/>
          </a:xfrm>
        </p:spPr>
        <p:txBody>
          <a:bodyPr vert="eaVert"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7414869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5324" y="6248403"/>
            <a:ext cx="2945633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443" y="6248208"/>
            <a:ext cx="7429375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6307" y="0"/>
            <a:ext cx="42660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7251" y="609600"/>
            <a:ext cx="304721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7251" y="0"/>
            <a:ext cx="304721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2912" y="103759"/>
            <a:ext cx="533400" cy="325883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City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ty_36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1175" r="6116" b="9373"/>
          <a:stretch/>
        </p:blipFill>
        <p:spPr>
          <a:xfrm>
            <a:off x="-70558" y="-63949"/>
            <a:ext cx="12329940" cy="698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da-DK" smtClean="0"/>
              <a:t>Click to 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da-DK" smtClean="0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da-DK" smtClean="0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da-DK" smtClean="0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da-DK" smtClean="0"/>
              <a:t>Fifth level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 smtClean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023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222035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Paragraph, bullets or photography can be used here.</a:t>
            </a:r>
          </a:p>
          <a:p>
            <a:pPr lvl="1"/>
            <a:r>
              <a:rPr lang="en-US" dirty="0" smtClean="0"/>
              <a:t>Bullet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51" y="228600"/>
            <a:ext cx="10868369" cy="990600"/>
          </a:xfrm>
        </p:spPr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Paragraph, bullets or photography can be used here.</a:t>
            </a:r>
          </a:p>
          <a:p>
            <a:pPr lvl="1"/>
            <a:r>
              <a:rPr lang="en-US" dirty="0" smtClean="0"/>
              <a:t>Bullet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 smtClean="0"/>
              <a:t>Market </a:t>
            </a:r>
            <a:r>
              <a:rPr lang="en-US" dirty="0" err="1" smtClean="0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 smtClean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 smtClean="0"/>
              <a:t>To</a:t>
            </a:r>
            <a:r>
              <a:rPr lang="en-US" sz="1600" b="1" baseline="0" dirty="0" smtClean="0"/>
              <a:t> add a </a:t>
            </a:r>
            <a:r>
              <a:rPr lang="en-US" sz="1600" b="1" baseline="0" dirty="0" err="1" smtClean="0"/>
              <a:t>picto</a:t>
            </a:r>
            <a:r>
              <a:rPr lang="en-US" sz="1600" b="1" baseline="0" dirty="0" smtClean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Go to slide with </a:t>
            </a:r>
            <a:r>
              <a:rPr lang="en-US" sz="1400" baseline="0" dirty="0" err="1" smtClean="0"/>
              <a:t>pictos</a:t>
            </a:r>
            <a:endParaRPr lang="en-US" sz="1400" baseline="0" dirty="0" smtClean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Select and copy the </a:t>
            </a:r>
            <a:r>
              <a:rPr lang="en-US" sz="1400" baseline="0" dirty="0" err="1" smtClean="0"/>
              <a:t>picto</a:t>
            </a:r>
            <a:r>
              <a:rPr lang="en-US" sz="1400" baseline="0" dirty="0" smtClean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Paste </a:t>
            </a:r>
            <a:r>
              <a:rPr lang="en-US" sz="1400" baseline="0" dirty="0" err="1" smtClean="0"/>
              <a:t>picto</a:t>
            </a:r>
            <a:r>
              <a:rPr lang="en-US" sz="1400" baseline="0" dirty="0" smtClean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Market </a:t>
            </a:r>
            <a:r>
              <a:rPr lang="en-US" dirty="0" err="1" smtClean="0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 smtClean="0">
                <a:solidFill>
                  <a:srgbClr val="009530"/>
                </a:solidFill>
              </a:rPr>
              <a:t>To</a:t>
            </a:r>
            <a:r>
              <a:rPr lang="en-US" sz="1600" b="1" baseline="0" dirty="0" smtClean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600" b="1" baseline="0" dirty="0" smtClean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pictos</a:t>
            </a:r>
            <a:endParaRPr lang="en-US" sz="1400" baseline="0" dirty="0" smtClean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400" baseline="0" dirty="0" smtClean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Paste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400" baseline="0" dirty="0" smtClean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7"/>
            <a:ext cx="5180251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8186" y="1589567"/>
            <a:ext cx="5180251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273050"/>
            <a:ext cx="10868369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588" y="2438400"/>
            <a:ext cx="5180251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399133" y="2438400"/>
            <a:ext cx="5180251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588" y="1752600"/>
            <a:ext cx="5180251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399133" y="1752600"/>
            <a:ext cx="5180251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01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3050"/>
            <a:ext cx="10766795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589" y="1752600"/>
            <a:ext cx="2133044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8780" y="1752600"/>
            <a:ext cx="8532178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044" y="5486400"/>
            <a:ext cx="975106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89" y="4572000"/>
            <a:ext cx="1218882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89" y="4663440"/>
            <a:ext cx="195021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59911" y="4654296"/>
            <a:ext cx="1012891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044" y="4648200"/>
            <a:ext cx="975106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29897" y="0"/>
            <a:ext cx="134077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29030" y="6248401"/>
            <a:ext cx="3555074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29897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044" y="6248207"/>
            <a:ext cx="6094413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226" y="0"/>
            <a:ext cx="1010859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228600"/>
            <a:ext cx="10868369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Click to edit Master text styles</a:t>
            </a:r>
          </a:p>
          <a:p>
            <a:pPr lvl="1" eaLnBrk="1" latinLnBrk="0" hangingPunct="1"/>
            <a:r>
              <a:rPr kumimoji="0" lang="da-DK" smtClean="0"/>
              <a:t>Second level</a:t>
            </a:r>
          </a:p>
          <a:p>
            <a:pPr lvl="2" eaLnBrk="1" latinLnBrk="0" hangingPunct="1"/>
            <a:r>
              <a:rPr kumimoji="0" lang="da-DK" smtClean="0"/>
              <a:t>Third level</a:t>
            </a:r>
          </a:p>
          <a:p>
            <a:pPr lvl="3" eaLnBrk="1" latinLnBrk="0" hangingPunct="1"/>
            <a:r>
              <a:rPr kumimoji="0" lang="da-DK" smtClean="0"/>
              <a:t>Fourth level</a:t>
            </a:r>
          </a:p>
          <a:p>
            <a:pPr lvl="4" eaLnBrk="1" latinLnBrk="0" hangingPunct="1"/>
            <a:r>
              <a:rPr kumimoji="0" lang="da-DK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688" r:id="rId13"/>
    <p:sldLayoutId id="2147483663" r:id="rId14"/>
    <p:sldLayoutId id="2147483691" r:id="rId15"/>
    <p:sldLayoutId id="2147483709" r:id="rId16"/>
    <p:sldLayoutId id="2147483711" r:id="rId17"/>
    <p:sldLayoutId id="2147483703" r:id="rId18"/>
    <p:sldLayoutId id="2147483679" r:id="rId19"/>
    <p:sldLayoutId id="2147483693" r:id="rId20"/>
    <p:sldLayoutId id="2147483662" r:id="rId21"/>
    <p:sldLayoutId id="2147483705" r:id="rId22"/>
    <p:sldLayoutId id="2147483687" r:id="rId23"/>
    <p:sldLayoutId id="2147483695" r:id="rId24"/>
    <p:sldLayoutId id="2147483676" r:id="rId25"/>
    <p:sldLayoutId id="2147483696" r:id="rId26"/>
    <p:sldLayoutId id="2147483701" r:id="rId27"/>
    <p:sldLayoutId id="2147483697" r:id="rId28"/>
    <p:sldLayoutId id="2147483699" r:id="rId29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Minecraft</a:t>
            </a:r>
            <a:r>
              <a:rPr lang="en-US" dirty="0" smtClean="0"/>
              <a:t> Workshop marts 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80" y="800101"/>
            <a:ext cx="8918222" cy="50165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0" y="6029474"/>
            <a:ext cx="8938472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48100"/>
            <a:ext cx="1803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98600" y="652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4900" y="629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52400" y="6050037"/>
            <a:ext cx="8938472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Coding Pirates</a:t>
            </a:r>
          </a:p>
        </p:txBody>
      </p:sp>
    </p:spTree>
    <p:extLst>
      <p:ext uri="{BB962C8B-B14F-4D97-AF65-F5344CB8AC3E}">
        <p14:creationId xmlns:p14="http://schemas.microsoft.com/office/powerpoint/2010/main" val="315997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</a:t>
            </a:r>
            <a:r>
              <a:rPr lang="en-US" dirty="0" smtClean="0"/>
              <a:t>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gang med </a:t>
            </a:r>
            <a:r>
              <a:rPr lang="en-US" dirty="0" err="1" smtClean="0"/>
              <a:t>ScriptCraft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Lav</a:t>
            </a:r>
            <a:r>
              <a:rPr lang="en-US" dirty="0" smtClean="0"/>
              <a:t> en </a:t>
            </a:r>
            <a:r>
              <a:rPr lang="en-US" dirty="0" err="1" smtClean="0"/>
              <a:t>mappe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din computer, </a:t>
            </a:r>
            <a:r>
              <a:rPr lang="en-US" dirty="0" err="1" smtClean="0"/>
              <a:t>hvor</a:t>
            </a:r>
            <a:r>
              <a:rPr lang="en-US" dirty="0" smtClean="0"/>
              <a:t> du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arbejde</a:t>
            </a:r>
            <a:r>
              <a:rPr lang="en-US" dirty="0" smtClean="0"/>
              <a:t> med dine plugins.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filen</a:t>
            </a:r>
            <a:r>
              <a:rPr lang="en-US" dirty="0" smtClean="0"/>
              <a:t> “</a:t>
            </a:r>
            <a:r>
              <a:rPr lang="en-US" dirty="0" err="1" smtClean="0"/>
              <a:t>codingpirates_minecraft.zip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Pak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din </a:t>
            </a:r>
            <a:r>
              <a:rPr lang="en-US" dirty="0" err="1" smtClean="0"/>
              <a:t>arbejds-mappe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Dobbelt-klik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 “</a:t>
            </a:r>
            <a:r>
              <a:rPr lang="en-US" dirty="0" err="1" smtClean="0"/>
              <a:t>start_scriptcraft_server.bat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err="1" smtClean="0"/>
              <a:t>Minecraft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Vælg</a:t>
            </a:r>
            <a:r>
              <a:rPr lang="en-US" dirty="0" smtClean="0"/>
              <a:t> Multiplayer – </a:t>
            </a:r>
            <a:r>
              <a:rPr lang="en-US" dirty="0" err="1" smtClean="0"/>
              <a:t>direkte</a:t>
            </a:r>
            <a:r>
              <a:rPr lang="en-US" dirty="0" smtClean="0"/>
              <a:t> </a:t>
            </a:r>
            <a:r>
              <a:rPr lang="en-US" dirty="0" err="1" smtClean="0"/>
              <a:t>forbindelse</a:t>
            </a:r>
            <a:r>
              <a:rPr lang="en-US" dirty="0" smtClean="0"/>
              <a:t> – 127.0.0.1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Via </a:t>
            </a:r>
            <a:r>
              <a:rPr lang="en-US" dirty="0" err="1"/>
              <a:t>kommando-prompten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du “</a:t>
            </a:r>
            <a:r>
              <a:rPr lang="en-US" dirty="0" err="1"/>
              <a:t>op’e</a:t>
            </a:r>
            <a:r>
              <a:rPr lang="en-US" dirty="0"/>
              <a:t>” dig </a:t>
            </a:r>
            <a:r>
              <a:rPr lang="en-US" dirty="0" err="1"/>
              <a:t>selv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9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aller-første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og</a:t>
            </a:r>
            <a:r>
              <a:rPr lang="en-US" dirty="0" smtClean="0"/>
              <a:t> installer Notepad++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mappen</a:t>
            </a:r>
            <a:r>
              <a:rPr lang="en-US" dirty="0" smtClean="0"/>
              <a:t> /</a:t>
            </a:r>
            <a:r>
              <a:rPr lang="en-US" dirty="0" err="1" smtClean="0"/>
              <a:t>scriptcraft</a:t>
            </a:r>
            <a:r>
              <a:rPr lang="en-US" dirty="0" smtClean="0"/>
              <a:t>/plugins/</a:t>
            </a:r>
            <a:r>
              <a:rPr lang="en-US" dirty="0" err="1" smtClean="0"/>
              <a:t>codingpirates</a:t>
            </a:r>
            <a:r>
              <a:rPr lang="en-US" dirty="0" smtClean="0"/>
              <a:t>/ </a:t>
            </a:r>
            <a:r>
              <a:rPr lang="en-US" dirty="0" err="1" smtClean="0"/>
              <a:t>skal</a:t>
            </a:r>
            <a:r>
              <a:rPr lang="en-US" dirty="0" smtClean="0"/>
              <a:t> du </a:t>
            </a:r>
            <a:r>
              <a:rPr lang="en-US" dirty="0" err="1" smtClean="0"/>
              <a:t>åbne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 “</a:t>
            </a:r>
            <a:r>
              <a:rPr lang="en-US" dirty="0" err="1" smtClean="0"/>
              <a:t>mods.js</a:t>
            </a:r>
            <a:r>
              <a:rPr lang="en-US" dirty="0" smtClean="0"/>
              <a:t>” med Notepad++</a:t>
            </a:r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Gem </a:t>
            </a:r>
            <a:r>
              <a:rPr lang="en-US" dirty="0" err="1" smtClean="0"/>
              <a:t>filen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Minecraft</a:t>
            </a:r>
            <a:r>
              <a:rPr lang="en-US" dirty="0" smtClean="0"/>
              <a:t> </a:t>
            </a:r>
            <a:r>
              <a:rPr lang="en-US" dirty="0" err="1" smtClean="0"/>
              <a:t>skriver</a:t>
            </a:r>
            <a:r>
              <a:rPr lang="en-US" dirty="0" smtClean="0"/>
              <a:t> du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refresh()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testjs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1925" y="3283129"/>
            <a:ext cx="44035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function </a:t>
            </a:r>
            <a:r>
              <a:rPr lang="en-US" dirty="0" err="1">
                <a:latin typeface="Lucida Console"/>
                <a:cs typeface="Lucida Console"/>
              </a:rPr>
              <a:t>hejVerden</a:t>
            </a:r>
            <a:r>
              <a:rPr lang="en-US" dirty="0"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latin typeface="Lucida Console"/>
                <a:cs typeface="Lucida Console"/>
              </a:rPr>
              <a:t>    echo</a:t>
            </a:r>
            <a:r>
              <a:rPr lang="en-US" dirty="0" smtClean="0">
                <a:latin typeface="Lucida Console"/>
                <a:cs typeface="Lucida Console"/>
              </a:rPr>
              <a:t>('</a:t>
            </a:r>
            <a:r>
              <a:rPr lang="en-US" dirty="0" err="1" smtClean="0">
                <a:latin typeface="Lucida Console"/>
                <a:cs typeface="Lucida Console"/>
              </a:rPr>
              <a:t>Hej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verden</a:t>
            </a:r>
            <a:r>
              <a:rPr lang="en-US" dirty="0">
                <a:latin typeface="Lucida Console"/>
                <a:cs typeface="Lucida Console"/>
              </a:rPr>
              <a:t>');</a:t>
            </a:r>
          </a:p>
          <a:p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r>
              <a:rPr lang="en-US" dirty="0" err="1">
                <a:latin typeface="Lucida Console"/>
                <a:cs typeface="Lucida Console"/>
              </a:rPr>
              <a:t>exports.testjs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hejVerden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404100" y="3289300"/>
            <a:ext cx="2260600" cy="1506502"/>
          </a:xfrm>
          <a:prstGeom prst="wedgeRectCallout">
            <a:avLst>
              <a:gd name="adj1" fmla="val 66062"/>
              <a:gd name="adj2" fmla="val 33572"/>
            </a:avLst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Kan</a:t>
            </a:r>
            <a:r>
              <a:rPr lang="en-US" dirty="0" smtClean="0"/>
              <a:t> du </a:t>
            </a:r>
            <a:r>
              <a:rPr lang="en-US" dirty="0" err="1" smtClean="0"/>
              <a:t>finde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‘</a:t>
            </a:r>
          </a:p>
          <a:p>
            <a:r>
              <a:rPr lang="en-US" dirty="0" smtClean="0"/>
              <a:t>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tastaturet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24" y="3452706"/>
            <a:ext cx="1965396" cy="1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4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5016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mappen</a:t>
            </a:r>
            <a:r>
              <a:rPr lang="en-US" dirty="0" smtClean="0"/>
              <a:t> /</a:t>
            </a:r>
            <a:r>
              <a:rPr lang="en-US" dirty="0" err="1" smtClean="0"/>
              <a:t>scriptcraft</a:t>
            </a:r>
            <a:r>
              <a:rPr lang="en-US" dirty="0" smtClean="0"/>
              <a:t>/plugins/</a:t>
            </a:r>
            <a:r>
              <a:rPr lang="en-US" dirty="0" err="1" smtClean="0"/>
              <a:t>codingpirates</a:t>
            </a:r>
            <a:r>
              <a:rPr lang="en-US" dirty="0" smtClean="0"/>
              <a:t>/ </a:t>
            </a:r>
            <a:r>
              <a:rPr lang="en-US" dirty="0" err="1" smtClean="0"/>
              <a:t>skal</a:t>
            </a:r>
            <a:r>
              <a:rPr lang="en-US" dirty="0" smtClean="0"/>
              <a:t> du </a:t>
            </a:r>
            <a:r>
              <a:rPr lang="en-US" dirty="0" err="1" smtClean="0"/>
              <a:t>åbne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 “</a:t>
            </a:r>
            <a:r>
              <a:rPr lang="en-US" dirty="0" err="1" smtClean="0"/>
              <a:t>mods.js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Gem </a:t>
            </a:r>
            <a:r>
              <a:rPr lang="en-US" dirty="0" err="1" smtClean="0"/>
              <a:t>filen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Minecraft</a:t>
            </a:r>
            <a:r>
              <a:rPr lang="en-US" dirty="0" smtClean="0"/>
              <a:t> </a:t>
            </a:r>
            <a:r>
              <a:rPr lang="en-US" dirty="0" err="1" smtClean="0"/>
              <a:t>skriver</a:t>
            </a:r>
            <a:r>
              <a:rPr lang="en-US" dirty="0" smtClean="0"/>
              <a:t> du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refresh()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minDroneTest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aller-første</a:t>
            </a:r>
            <a:r>
              <a:rPr lang="en-US" dirty="0" smtClean="0"/>
              <a:t> drone-plugin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9700" y="2463801"/>
            <a:ext cx="677862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function </a:t>
            </a:r>
            <a:r>
              <a:rPr lang="en-US" dirty="0" err="1">
                <a:latin typeface="Lucida Console"/>
                <a:cs typeface="Lucida Console"/>
              </a:rPr>
              <a:t>minDroneTest</a:t>
            </a:r>
            <a:r>
              <a:rPr lang="en-US" dirty="0"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console.log</a:t>
            </a:r>
            <a:r>
              <a:rPr lang="en-US" dirty="0">
                <a:latin typeface="Lucida Console"/>
                <a:cs typeface="Lucida Console"/>
              </a:rPr>
              <a:t>('</a:t>
            </a:r>
            <a:r>
              <a:rPr lang="en-US" dirty="0" err="1">
                <a:latin typeface="Lucida Console"/>
                <a:cs typeface="Lucida Console"/>
              </a:rPr>
              <a:t>Jeg</a:t>
            </a:r>
            <a:r>
              <a:rPr lang="en-US" dirty="0">
                <a:latin typeface="Lucida Console"/>
                <a:cs typeface="Lucida Console"/>
              </a:rPr>
              <a:t> tester min drone ...');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var</a:t>
            </a:r>
            <a:r>
              <a:rPr lang="en-US" dirty="0">
                <a:latin typeface="Lucida Console"/>
                <a:cs typeface="Lucida Console"/>
              </a:rPr>
              <a:t> d = new Drone(self); 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d.chkpt</a:t>
            </a:r>
            <a:r>
              <a:rPr lang="en-US" dirty="0">
                <a:latin typeface="Lucida Console"/>
                <a:cs typeface="Lucida Console"/>
              </a:rPr>
              <a:t>('start');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d.up</a:t>
            </a:r>
            <a:r>
              <a:rPr lang="en-US" dirty="0">
                <a:latin typeface="Lucida Console"/>
                <a:cs typeface="Lucida Console"/>
              </a:rPr>
              <a:t>(5);</a:t>
            </a:r>
          </a:p>
          <a:p>
            <a:r>
              <a:rPr lang="en-US" dirty="0">
                <a:latin typeface="Lucida Console"/>
                <a:cs typeface="Lucida Console"/>
              </a:rPr>
              <a:t>  d.box0(</a:t>
            </a:r>
            <a:r>
              <a:rPr lang="en-US" dirty="0" err="1">
                <a:latin typeface="Lucida Console"/>
                <a:cs typeface="Lucida Console"/>
              </a:rPr>
              <a:t>blocks.stone</a:t>
            </a:r>
            <a:r>
              <a:rPr lang="en-US" dirty="0">
                <a:latin typeface="Lucida Console"/>
                <a:cs typeface="Lucida Console"/>
              </a:rPr>
              <a:t>, 5, 4, 4);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d.move</a:t>
            </a:r>
            <a:r>
              <a:rPr lang="en-US" dirty="0">
                <a:latin typeface="Lucida Console"/>
                <a:cs typeface="Lucida Console"/>
              </a:rPr>
              <a:t>('start');</a:t>
            </a:r>
          </a:p>
          <a:p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r>
              <a:rPr lang="en-US" dirty="0" err="1">
                <a:latin typeface="Lucida Console"/>
                <a:cs typeface="Lucida Console"/>
              </a:rPr>
              <a:t>Drone.extend</a:t>
            </a:r>
            <a:r>
              <a:rPr lang="en-US" dirty="0">
                <a:latin typeface="Lucida Console"/>
                <a:cs typeface="Lucida Console"/>
              </a:rPr>
              <a:t>( </a:t>
            </a:r>
            <a:r>
              <a:rPr lang="en-US" dirty="0" err="1">
                <a:latin typeface="Lucida Console"/>
                <a:cs typeface="Lucida Console"/>
              </a:rPr>
              <a:t>minDroneTest</a:t>
            </a:r>
            <a:r>
              <a:rPr lang="en-US" dirty="0">
                <a:latin typeface="Lucida Console"/>
                <a:cs typeface="Lucida Console"/>
              </a:rPr>
              <a:t> 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895205" y="4915068"/>
            <a:ext cx="2260600" cy="853158"/>
          </a:xfrm>
          <a:prstGeom prst="wedgeRectCallout">
            <a:avLst>
              <a:gd name="adj1" fmla="val 66062"/>
              <a:gd name="adj2" fmla="val 33572"/>
            </a:avLst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 </a:t>
            </a:r>
            <a:r>
              <a:rPr lang="en-US" dirty="0" err="1" smtClean="0"/>
              <a:t>instruktør</a:t>
            </a:r>
            <a:r>
              <a:rPr lang="en-US" dirty="0" smtClean="0"/>
              <a:t> </a:t>
            </a:r>
            <a:r>
              <a:rPr lang="en-US" dirty="0" err="1" smtClean="0"/>
              <a:t>forklarer</a:t>
            </a:r>
            <a:r>
              <a:rPr lang="en-US" dirty="0" smtClean="0"/>
              <a:t> dig </a:t>
            </a:r>
            <a:r>
              <a:rPr lang="en-US" dirty="0" err="1" smtClean="0"/>
              <a:t>hvad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r>
              <a:rPr lang="en-US" dirty="0" smtClean="0"/>
              <a:t> </a:t>
            </a:r>
            <a:r>
              <a:rPr lang="en-US" dirty="0" err="1" smtClean="0"/>
              <a:t>gør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29" y="4696628"/>
            <a:ext cx="1965396" cy="1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Opgave</a:t>
            </a:r>
            <a:r>
              <a:rPr lang="en-US" dirty="0" smtClean="0"/>
              <a:t>: </a:t>
            </a:r>
            <a:r>
              <a:rPr lang="en-US" dirty="0" err="1" smtClean="0"/>
              <a:t>Byg</a:t>
            </a:r>
            <a:r>
              <a:rPr lang="en-US" dirty="0" smtClean="0"/>
              <a:t> et </a:t>
            </a:r>
            <a:r>
              <a:rPr lang="en-US" dirty="0" err="1" smtClean="0"/>
              <a:t>hus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5482549" cy="4495800"/>
          </a:xfrm>
        </p:spPr>
        <p:txBody>
          <a:bodyPr/>
          <a:lstStyle/>
          <a:p>
            <a:r>
              <a:rPr lang="en-US" dirty="0" smtClean="0"/>
              <a:t>Du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arbejde</a:t>
            </a:r>
            <a:r>
              <a:rPr lang="en-US" dirty="0" smtClean="0"/>
              <a:t> </a:t>
            </a:r>
            <a:r>
              <a:rPr lang="en-US" dirty="0" err="1" smtClean="0"/>
              <a:t>videre</a:t>
            </a:r>
            <a:r>
              <a:rPr lang="en-US" dirty="0" smtClean="0"/>
              <a:t> med “</a:t>
            </a:r>
            <a:r>
              <a:rPr lang="en-US" dirty="0" err="1" smtClean="0"/>
              <a:t>mods.js</a:t>
            </a:r>
            <a:r>
              <a:rPr lang="en-US" dirty="0" smtClean="0"/>
              <a:t>” </a:t>
            </a:r>
            <a:r>
              <a:rPr lang="en-US" dirty="0" err="1" smtClean="0"/>
              <a:t>eller</a:t>
            </a:r>
            <a:r>
              <a:rPr lang="en-US" dirty="0" smtClean="0"/>
              <a:t> lave en 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Huset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have:</a:t>
            </a:r>
          </a:p>
          <a:p>
            <a:pPr lvl="1"/>
            <a:r>
              <a:rPr lang="en-US" dirty="0" smtClean="0"/>
              <a:t>Fire </a:t>
            </a:r>
            <a:r>
              <a:rPr lang="en-US" dirty="0" err="1" smtClean="0"/>
              <a:t>vægge</a:t>
            </a:r>
            <a:endParaRPr lang="en-US" dirty="0" smtClean="0"/>
          </a:p>
          <a:p>
            <a:pPr lvl="1"/>
            <a:r>
              <a:rPr lang="en-US" dirty="0" smtClean="0"/>
              <a:t>Et tag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dør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selv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ting …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2195" y="2566243"/>
            <a:ext cx="609282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Lucida Console"/>
                <a:cs typeface="Lucida Console"/>
              </a:rPr>
              <a:t>// I </a:t>
            </a:r>
            <a:r>
              <a:rPr lang="en-US" sz="1400" dirty="0" err="1">
                <a:latin typeface="Lucida Console"/>
                <a:cs typeface="Lucida Console"/>
              </a:rPr>
              <a:t>spillet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skrives</a:t>
            </a:r>
            <a:r>
              <a:rPr lang="en-US" sz="1400" dirty="0">
                <a:latin typeface="Lucida Console"/>
                <a:cs typeface="Lucida Console"/>
              </a:rPr>
              <a:t> /</a:t>
            </a:r>
            <a:r>
              <a:rPr lang="en-US" sz="1400" dirty="0" err="1">
                <a:latin typeface="Lucida Console"/>
                <a:cs typeface="Lucida Console"/>
              </a:rPr>
              <a:t>js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hus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  <a:p>
            <a:r>
              <a:rPr lang="en-US" sz="1400" dirty="0">
                <a:latin typeface="Lucida Console"/>
                <a:cs typeface="Lucida Console"/>
              </a:rPr>
              <a:t>function </a:t>
            </a:r>
            <a:r>
              <a:rPr lang="en-US" sz="1400" dirty="0" err="1">
                <a:latin typeface="Lucida Console"/>
                <a:cs typeface="Lucida Console"/>
              </a:rPr>
              <a:t>hus</a:t>
            </a:r>
            <a:r>
              <a:rPr lang="en-US" sz="1400" dirty="0">
                <a:latin typeface="Lucida Console"/>
                <a:cs typeface="Lucida Console"/>
              </a:rPr>
              <a:t>() {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console.log</a:t>
            </a:r>
            <a:r>
              <a:rPr lang="en-US" sz="1400" dirty="0">
                <a:latin typeface="Lucida Console"/>
                <a:cs typeface="Lucida Console"/>
              </a:rPr>
              <a:t>('</a:t>
            </a:r>
            <a:r>
              <a:rPr lang="en-US" sz="1400" dirty="0" err="1">
                <a:latin typeface="Lucida Console"/>
                <a:cs typeface="Lucida Console"/>
              </a:rPr>
              <a:t>Bygger</a:t>
            </a:r>
            <a:r>
              <a:rPr lang="en-US" sz="1400" dirty="0">
                <a:latin typeface="Lucida Console"/>
                <a:cs typeface="Lucida Console"/>
              </a:rPr>
              <a:t> et </a:t>
            </a:r>
            <a:r>
              <a:rPr lang="en-US" sz="1400" dirty="0" err="1">
                <a:latin typeface="Lucida Console"/>
                <a:cs typeface="Lucida Console"/>
              </a:rPr>
              <a:t>hus</a:t>
            </a:r>
            <a:r>
              <a:rPr lang="en-US" sz="1400" dirty="0">
                <a:latin typeface="Lucida Console"/>
                <a:cs typeface="Lucida Console"/>
              </a:rPr>
              <a:t>');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var</a:t>
            </a:r>
            <a:r>
              <a:rPr lang="en-US" sz="1400" dirty="0">
                <a:latin typeface="Lucida Console"/>
                <a:cs typeface="Lucida Console"/>
              </a:rPr>
              <a:t> d = new Drone(Self);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d.chkpt</a:t>
            </a:r>
            <a:r>
              <a:rPr lang="en-US" sz="1400" dirty="0">
                <a:latin typeface="Lucida Console"/>
                <a:cs typeface="Lucida Console"/>
              </a:rPr>
              <a:t>('start'); // </a:t>
            </a:r>
            <a:r>
              <a:rPr lang="en-US" sz="1400" dirty="0" err="1">
                <a:latin typeface="Lucida Console"/>
                <a:cs typeface="Lucida Console"/>
              </a:rPr>
              <a:t>vores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bygge</a:t>
            </a:r>
            <a:r>
              <a:rPr lang="en-US" sz="1400" dirty="0">
                <a:latin typeface="Lucida Console"/>
                <a:cs typeface="Lucida Console"/>
              </a:rPr>
              <a:t>-drone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d.down</a:t>
            </a:r>
            <a:r>
              <a:rPr lang="en-US" sz="1400" dirty="0">
                <a:latin typeface="Lucida Console"/>
                <a:cs typeface="Lucida Console"/>
              </a:rPr>
              <a:t>(1);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d.box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blocks.iron</a:t>
            </a:r>
            <a:r>
              <a:rPr lang="en-US" sz="1400" dirty="0">
                <a:latin typeface="Lucida Console"/>
                <a:cs typeface="Lucida Console"/>
              </a:rPr>
              <a:t>, 5, 1, 6); // </a:t>
            </a:r>
            <a:r>
              <a:rPr lang="en-US" sz="1400" dirty="0" err="1">
                <a:latin typeface="Lucida Console"/>
                <a:cs typeface="Lucida Console"/>
              </a:rPr>
              <a:t>gulvet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d.up</a:t>
            </a:r>
            <a:r>
              <a:rPr lang="en-US" sz="1400" dirty="0">
                <a:latin typeface="Lucida Console"/>
                <a:cs typeface="Lucida Console"/>
              </a:rPr>
              <a:t>(1);</a:t>
            </a:r>
          </a:p>
          <a:p>
            <a:r>
              <a:rPr lang="en-US" sz="1400" dirty="0">
                <a:latin typeface="Lucida Console"/>
                <a:cs typeface="Lucida Console"/>
              </a:rPr>
              <a:t>  d.box0(</a:t>
            </a:r>
            <a:r>
              <a:rPr lang="en-US" sz="1400" dirty="0" err="1">
                <a:latin typeface="Lucida Console"/>
                <a:cs typeface="Lucida Console"/>
              </a:rPr>
              <a:t>blocks.oak</a:t>
            </a:r>
            <a:r>
              <a:rPr lang="en-US" sz="1400" dirty="0">
                <a:latin typeface="Lucida Console"/>
                <a:cs typeface="Lucida Console"/>
              </a:rPr>
              <a:t>, 5, 4, 6); // </a:t>
            </a:r>
            <a:r>
              <a:rPr lang="en-US" sz="1400" dirty="0" err="1">
                <a:latin typeface="Lucida Console"/>
                <a:cs typeface="Lucida Console"/>
              </a:rPr>
              <a:t>vægge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d.up</a:t>
            </a:r>
            <a:r>
              <a:rPr lang="en-US" sz="1400" dirty="0">
                <a:latin typeface="Lucida Console"/>
                <a:cs typeface="Lucida Console"/>
              </a:rPr>
              <a:t>(4);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d.prism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blocks.stone</a:t>
            </a:r>
            <a:r>
              <a:rPr lang="en-US" sz="1400" dirty="0">
                <a:latin typeface="Lucida Console"/>
                <a:cs typeface="Lucida Console"/>
              </a:rPr>
              <a:t>, 5, 6); // </a:t>
            </a:r>
            <a:r>
              <a:rPr lang="en-US" sz="1400" dirty="0" err="1">
                <a:latin typeface="Lucida Console"/>
                <a:cs typeface="Lucida Console"/>
              </a:rPr>
              <a:t>taget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  // </a:t>
            </a:r>
            <a:r>
              <a:rPr lang="en-US" sz="1400" dirty="0" err="1">
                <a:latin typeface="Lucida Console"/>
                <a:cs typeface="Lucida Console"/>
              </a:rPr>
              <a:t>dør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  // </a:t>
            </a:r>
            <a:r>
              <a:rPr lang="en-US" sz="1400" dirty="0" err="1">
                <a:latin typeface="Lucida Console"/>
                <a:cs typeface="Lucida Console"/>
              </a:rPr>
              <a:t>vinduer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  // </a:t>
            </a:r>
            <a:r>
              <a:rPr lang="en-US" sz="1400" dirty="0" err="1">
                <a:latin typeface="Lucida Console"/>
                <a:cs typeface="Lucida Console"/>
              </a:rPr>
              <a:t>indretning</a:t>
            </a:r>
            <a:r>
              <a:rPr lang="en-US" sz="1400" dirty="0">
                <a:latin typeface="Lucida Console"/>
                <a:cs typeface="Lucida Console"/>
              </a:rPr>
              <a:t>?</a:t>
            </a:r>
          </a:p>
          <a:p>
            <a:r>
              <a:rPr lang="en-US" sz="1400" dirty="0">
                <a:latin typeface="Lucida Console"/>
                <a:cs typeface="Lucida Console"/>
              </a:rPr>
              <a:t>  // have med </a:t>
            </a:r>
            <a:r>
              <a:rPr lang="en-US" sz="1400" dirty="0" err="1">
                <a:latin typeface="Lucida Console"/>
                <a:cs typeface="Lucida Console"/>
              </a:rPr>
              <a:t>stakit</a:t>
            </a:r>
            <a:r>
              <a:rPr lang="en-US" sz="1400" dirty="0">
                <a:latin typeface="Lucida Console"/>
                <a:cs typeface="Lucida Console"/>
              </a:rPr>
              <a:t>?</a:t>
            </a:r>
          </a:p>
          <a:p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d.move</a:t>
            </a:r>
            <a:r>
              <a:rPr lang="en-US" sz="1400" dirty="0">
                <a:latin typeface="Lucida Console"/>
                <a:cs typeface="Lucida Console"/>
              </a:rPr>
              <a:t>('start'); // </a:t>
            </a:r>
            <a:r>
              <a:rPr lang="en-US" sz="1400" dirty="0" err="1">
                <a:latin typeface="Lucida Console"/>
                <a:cs typeface="Lucida Console"/>
              </a:rPr>
              <a:t>bygge</a:t>
            </a:r>
            <a:r>
              <a:rPr lang="en-US" sz="1400" dirty="0">
                <a:latin typeface="Lucida Console"/>
                <a:cs typeface="Lucida Console"/>
              </a:rPr>
              <a:t>-drone </a:t>
            </a:r>
            <a:r>
              <a:rPr lang="en-US" sz="1400" dirty="0" err="1">
                <a:latin typeface="Lucida Console"/>
                <a:cs typeface="Lucida Console"/>
              </a:rPr>
              <a:t>tilbage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til</a:t>
            </a:r>
            <a:r>
              <a:rPr lang="en-US" sz="1400" dirty="0">
                <a:latin typeface="Lucida Console"/>
                <a:cs typeface="Lucida Console"/>
              </a:rPr>
              <a:t> start</a:t>
            </a:r>
          </a:p>
          <a:p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err="1">
                <a:latin typeface="Lucida Console"/>
                <a:cs typeface="Lucida Console"/>
              </a:rPr>
              <a:t>Drone.extend</a:t>
            </a:r>
            <a:r>
              <a:rPr lang="en-US" sz="1400" dirty="0">
                <a:latin typeface="Lucida Console"/>
                <a:cs typeface="Lucida Console"/>
              </a:rPr>
              <a:t>( </a:t>
            </a:r>
            <a:r>
              <a:rPr lang="en-US" sz="1400" dirty="0" err="1">
                <a:latin typeface="Lucida Console"/>
                <a:cs typeface="Lucida Console"/>
              </a:rPr>
              <a:t>hus</a:t>
            </a:r>
            <a:r>
              <a:rPr lang="en-US" sz="1400" dirty="0">
                <a:latin typeface="Lucida Console"/>
                <a:cs typeface="Lucida Console"/>
              </a:rPr>
              <a:t>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63268"/>
            <a:ext cx="190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Forslag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009505" y="510540"/>
            <a:ext cx="2260600" cy="1216660"/>
          </a:xfrm>
          <a:prstGeom prst="wedgeRectCallout">
            <a:avLst>
              <a:gd name="adj1" fmla="val 69995"/>
              <a:gd name="adj2" fmla="val 22090"/>
            </a:avLst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Husk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refresh()</a:t>
            </a:r>
          </a:p>
          <a:p>
            <a:pPr algn="ctr"/>
            <a:r>
              <a:rPr lang="en-US" dirty="0" err="1" smtClean="0"/>
              <a:t>hver</a:t>
            </a:r>
            <a:r>
              <a:rPr lang="en-US" dirty="0" smtClean="0"/>
              <a:t> gang du laver en </a:t>
            </a:r>
            <a:r>
              <a:rPr lang="en-US" dirty="0" err="1" smtClean="0"/>
              <a:t>ændring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229" y="292100"/>
            <a:ext cx="1965396" cy="1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Bygge-ideer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kirke</a:t>
            </a:r>
            <a:r>
              <a:rPr lang="en-US" dirty="0" smtClean="0"/>
              <a:t> med </a:t>
            </a:r>
            <a:r>
              <a:rPr lang="en-US" dirty="0" err="1" smtClean="0"/>
              <a:t>tårn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pyramide</a:t>
            </a:r>
            <a:r>
              <a:rPr lang="en-US" dirty="0" smtClean="0"/>
              <a:t> med et </a:t>
            </a:r>
            <a:r>
              <a:rPr lang="en-US" dirty="0" err="1" smtClean="0"/>
              <a:t>hemmeligt</a:t>
            </a:r>
            <a:r>
              <a:rPr lang="en-US" dirty="0" smtClean="0"/>
              <a:t> </a:t>
            </a:r>
            <a:r>
              <a:rPr lang="en-US" dirty="0" err="1" smtClean="0"/>
              <a:t>kammer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borg</a:t>
            </a:r>
            <a:r>
              <a:rPr lang="en-US" dirty="0" smtClean="0"/>
              <a:t> med et </a:t>
            </a:r>
            <a:r>
              <a:rPr lang="en-US" dirty="0" err="1" smtClean="0"/>
              <a:t>tårn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hvert</a:t>
            </a:r>
            <a:r>
              <a:rPr lang="en-US" dirty="0" smtClean="0"/>
              <a:t> </a:t>
            </a:r>
            <a:r>
              <a:rPr lang="en-US" dirty="0" err="1" smtClean="0"/>
              <a:t>hjørne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svævende</a:t>
            </a:r>
            <a:r>
              <a:rPr lang="en-US" dirty="0" smtClean="0"/>
              <a:t> planet med </a:t>
            </a:r>
            <a:r>
              <a:rPr lang="en-US" dirty="0" err="1" smtClean="0"/>
              <a:t>træer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et </a:t>
            </a:r>
            <a:r>
              <a:rPr lang="en-US" dirty="0" err="1" smtClean="0"/>
              <a:t>lille</a:t>
            </a:r>
            <a:r>
              <a:rPr lang="en-US" dirty="0" smtClean="0"/>
              <a:t> </a:t>
            </a:r>
            <a:r>
              <a:rPr lang="en-US" dirty="0" err="1" smtClean="0"/>
              <a:t>hus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044109" y="4561840"/>
            <a:ext cx="2260600" cy="1216660"/>
          </a:xfrm>
          <a:prstGeom prst="wedgeRectCallout">
            <a:avLst>
              <a:gd name="adj1" fmla="val 69995"/>
              <a:gd name="adj2" fmla="val 22090"/>
            </a:avLst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sikkert</a:t>
            </a:r>
            <a:r>
              <a:rPr lang="en-US" dirty="0" smtClean="0"/>
              <a:t> </a:t>
            </a:r>
            <a:r>
              <a:rPr lang="en-US" dirty="0" err="1" smtClean="0"/>
              <a:t>selv</a:t>
            </a:r>
            <a:r>
              <a:rPr lang="en-US" dirty="0" smtClean="0"/>
              <a:t>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gode</a:t>
            </a:r>
            <a:r>
              <a:rPr lang="en-US" dirty="0" smtClean="0"/>
              <a:t> </a:t>
            </a:r>
            <a:r>
              <a:rPr lang="en-US" dirty="0" err="1" smtClean="0"/>
              <a:t>ideer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33" y="4343400"/>
            <a:ext cx="1965396" cy="1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Kig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filerne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events.js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funktioner.js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at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ideer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at lave </a:t>
            </a:r>
            <a:r>
              <a:rPr lang="en-US" dirty="0" err="1" smtClean="0"/>
              <a:t>flere</a:t>
            </a:r>
            <a:r>
              <a:rPr lang="en-US" dirty="0" smtClean="0"/>
              <a:t>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borg</a:t>
            </a:r>
            <a:r>
              <a:rPr lang="en-US" dirty="0" smtClean="0"/>
              <a:t>, </a:t>
            </a:r>
            <a:r>
              <a:rPr lang="en-US" dirty="0" err="1" smtClean="0"/>
              <a:t>lavet</a:t>
            </a:r>
            <a:r>
              <a:rPr lang="en-US" dirty="0" smtClean="0"/>
              <a:t> med et plugin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550363"/>
            <a:ext cx="9391291" cy="53076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66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38659</TotalTime>
  <Words>544</Words>
  <Application>Microsoft Macintosh PowerPoint</Application>
  <PresentationFormat>Custom</PresentationFormat>
  <Paragraphs>98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PowerPoint Presentation</vt:lpstr>
      <vt:lpstr>Kom godt i gang med ScriptCraft Plugins</vt:lpstr>
      <vt:lpstr>Dit aller-første plugin</vt:lpstr>
      <vt:lpstr>Dit aller-første drone-plugin</vt:lpstr>
      <vt:lpstr>Opgave: Byg et hus</vt:lpstr>
      <vt:lpstr>Bygge-ideer</vt:lpstr>
      <vt:lpstr>Eksempler</vt:lpstr>
      <vt:lpstr>En borg, lavet med et plugin …</vt:lpstr>
    </vt:vector>
  </TitlesOfParts>
  <Company>Schneider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Christian Riis</cp:lastModifiedBy>
  <cp:revision>287</cp:revision>
  <cp:lastPrinted>2016-02-14T16:55:12Z</cp:lastPrinted>
  <dcterms:created xsi:type="dcterms:W3CDTF">2014-01-15T00:33:44Z</dcterms:created>
  <dcterms:modified xsi:type="dcterms:W3CDTF">2016-04-06T20:17:24Z</dcterms:modified>
</cp:coreProperties>
</file>