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8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8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7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9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CC13D-462F-45CD-AF66-8376D2795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2485103"/>
            <a:ext cx="8884104" cy="326959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F8BD-6D33-4DB1-8267-2BC754BE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184469"/>
            <a:ext cx="8855529" cy="202452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2"/>
                </a:solidFill>
              </a:rPr>
              <a:t>CS-250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2"/>
                </a:solidFill>
              </a:rPr>
              <a:t>Christian Rojas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2"/>
                </a:solidFill>
              </a:rPr>
              <a:t>4/18/2021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01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B5A-6EBE-47B0-BE4B-280E041E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facets of Scrum-agile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7C32-654E-4D20-8761-ED600DCB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8189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facets of scrum-agile approach include: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visibility: the approach involves surveying end users and integrating their needs throughout the lifecycle, which ensures stakeholders expectations are effectively managed.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 quality: exceptional quality is achieved by adapting to changes rather than scrapping the entire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transparency: Involving stakeholders and end users throughout the project’s lifecycle ensures high transparency. It is the product owners' job to provide this transparency.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identification of issues: High flexibility allows for issues to be spotted earlier, as well as allow developers to work together to find solutions.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iterative releases- the approach is done in sprints, which means it is characterized by continuous integration, and released in iteratives.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0560-6D9F-481D-8A33-3C9792A4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differences between Waterfall and agile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4DAE-4C01-4C88-BB5C-E3FFCFE1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Agile projects are split up into ‘sprints’. The waterfall method is divided into ‘phases’.</a:t>
            </a:r>
          </a:p>
          <a:p>
            <a:r>
              <a:rPr lang="en-US" dirty="0"/>
              <a:t>Agile methods allow for editing and changes, while the Waterfall approach is highly rigid due to the way the software is structured.</a:t>
            </a:r>
          </a:p>
          <a:p>
            <a:r>
              <a:rPr lang="en-US" dirty="0"/>
              <a:t>Projects in agile are written and released in continuous iterations, Waterfall is very linear in development.</a:t>
            </a:r>
          </a:p>
          <a:p>
            <a:r>
              <a:rPr lang="en-US" dirty="0"/>
              <a:t>Agile allows test reviews after each sprint. In Waterfall you cannot review until the phase is complete.</a:t>
            </a:r>
          </a:p>
          <a:p>
            <a:r>
              <a:rPr lang="en-US" dirty="0"/>
              <a:t>Agile allows for changes to be made after the project has started. Waterfall does not allow for requirement changes.</a:t>
            </a:r>
          </a:p>
        </p:txBody>
      </p:sp>
    </p:spTree>
    <p:extLst>
      <p:ext uri="{BB962C8B-B14F-4D97-AF65-F5344CB8AC3E}">
        <p14:creationId xmlns:p14="http://schemas.microsoft.com/office/powerpoint/2010/main" val="223171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E7E0-59C1-43D9-BAAE-236E1017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roles of the Scrum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95DE-14C4-4152-A5F4-6BFB32DC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8799"/>
            <a:ext cx="10691265" cy="4363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three roles: Product Owner, Scrum Master, and Development team.</a:t>
            </a:r>
          </a:p>
          <a:p>
            <a:r>
              <a:rPr lang="en-US" dirty="0"/>
              <a:t>The product owner is responsible for:</a:t>
            </a:r>
          </a:p>
          <a:p>
            <a:pPr lvl="1"/>
            <a:r>
              <a:rPr lang="en-US" dirty="0"/>
              <a:t>Market research and analysis.</a:t>
            </a:r>
          </a:p>
          <a:p>
            <a:pPr lvl="1"/>
            <a:r>
              <a:rPr lang="en-US" dirty="0"/>
              <a:t>Management of product backlogs.</a:t>
            </a:r>
          </a:p>
          <a:p>
            <a:pPr lvl="1"/>
            <a:r>
              <a:rPr lang="en-US" dirty="0"/>
              <a:t>Management of the development stages</a:t>
            </a:r>
          </a:p>
          <a:p>
            <a:r>
              <a:rPr lang="en-US" dirty="0"/>
              <a:t>The Development team is responsible for:</a:t>
            </a:r>
          </a:p>
          <a:p>
            <a:pPr lvl="1"/>
            <a:r>
              <a:rPr lang="en-US" dirty="0"/>
              <a:t>Writing the code and building the project.</a:t>
            </a:r>
          </a:p>
          <a:p>
            <a:pPr lvl="1"/>
            <a:r>
              <a:rPr lang="en-US" dirty="0"/>
              <a:t>Delivering the final product.</a:t>
            </a:r>
          </a:p>
          <a:p>
            <a:pPr lvl="1"/>
            <a:r>
              <a:rPr lang="en-US" dirty="0"/>
              <a:t>Being self-organized and deciding how to break out the sprints, as well as estimate deadline.</a:t>
            </a:r>
          </a:p>
          <a:p>
            <a:r>
              <a:rPr lang="en-US" dirty="0"/>
              <a:t>Scrum Master:</a:t>
            </a:r>
          </a:p>
          <a:p>
            <a:pPr lvl="1"/>
            <a:r>
              <a:rPr lang="en-US" dirty="0"/>
              <a:t>Organize the projects processes (i.e., daily scrum, sprint planning).</a:t>
            </a:r>
          </a:p>
          <a:p>
            <a:pPr lvl="1"/>
            <a:r>
              <a:rPr lang="en-US" dirty="0"/>
              <a:t>Ensures the team is maintaining responsibility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5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BF4D-44F8-42A9-A6C4-8ED8B489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9A5F-510A-43A1-A609-E377822D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approach has six phases in the software development lifecycle:</a:t>
            </a:r>
          </a:p>
          <a:p>
            <a:pPr lvl="1"/>
            <a:r>
              <a:rPr lang="en-US" dirty="0"/>
              <a:t>Concept: This is the initial phase where the project is created.</a:t>
            </a:r>
          </a:p>
          <a:p>
            <a:pPr lvl="1"/>
            <a:r>
              <a:rPr lang="en-US" dirty="0"/>
              <a:t>Inception: The second phase. This is where the team is constructed, funds are allocated, and the requirements are rolled out.</a:t>
            </a:r>
          </a:p>
          <a:p>
            <a:pPr lvl="1"/>
            <a:r>
              <a:rPr lang="en-US" dirty="0"/>
              <a:t>Iteration: The third phase where software development begins. Software is released in iterations.</a:t>
            </a:r>
          </a:p>
          <a:p>
            <a:pPr lvl="1"/>
            <a:r>
              <a:rPr lang="en-US" dirty="0"/>
              <a:t>Release: The fourth phase. This is where quality assurance and testing is done by the Tester.</a:t>
            </a:r>
          </a:p>
          <a:p>
            <a:pPr lvl="1"/>
            <a:r>
              <a:rPr lang="en-US" dirty="0"/>
              <a:t>Production: This fifth phase is where support is handled. The product is out into the world and is currently being supported.</a:t>
            </a:r>
          </a:p>
          <a:p>
            <a:pPr lvl="1"/>
            <a:r>
              <a:rPr lang="en-US" dirty="0"/>
              <a:t>Retirement: The sixth and final stage. The software is retired, and users are notified.</a:t>
            </a:r>
          </a:p>
        </p:txBody>
      </p:sp>
    </p:spTree>
    <p:extLst>
      <p:ext uri="{BB962C8B-B14F-4D97-AF65-F5344CB8AC3E}">
        <p14:creationId xmlns:p14="http://schemas.microsoft.com/office/powerpoint/2010/main" val="344534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B02-4B69-49AE-B0B9-3F358B8A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sldc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F0FC-04BD-44AD-A1EC-FA11C255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Waterfall approach consists of:</a:t>
            </a:r>
          </a:p>
          <a:p>
            <a:pPr lvl="1"/>
            <a:r>
              <a:rPr lang="en-US" dirty="0"/>
              <a:t>Requirement analysis: This stage includes investigation of constraints, as well as analysis of requirements.</a:t>
            </a:r>
          </a:p>
          <a:p>
            <a:pPr lvl="1"/>
            <a:r>
              <a:rPr lang="en-US" dirty="0"/>
              <a:t>Design: This phase is where the software specifications are outlined.</a:t>
            </a:r>
          </a:p>
          <a:p>
            <a:pPr lvl="1"/>
            <a:r>
              <a:rPr lang="en-US" dirty="0"/>
              <a:t>Implementation: This is where the design is implemented into the software and code design. Code is created here.</a:t>
            </a:r>
          </a:p>
          <a:p>
            <a:pPr lvl="1"/>
            <a:r>
              <a:rPr lang="en-US" dirty="0"/>
              <a:t>Testing: This phase is where the code is tested for defects.</a:t>
            </a:r>
          </a:p>
          <a:p>
            <a:pPr lvl="1"/>
            <a:r>
              <a:rPr lang="en-US" dirty="0"/>
              <a:t>Development: Software is deployed to end users.</a:t>
            </a:r>
          </a:p>
          <a:p>
            <a:pPr lvl="1"/>
            <a:r>
              <a:rPr lang="en-US" dirty="0"/>
              <a:t>Maintenance: Software is supported and regularly updated to squash bugs.</a:t>
            </a:r>
          </a:p>
        </p:txBody>
      </p:sp>
    </p:spTree>
    <p:extLst>
      <p:ext uri="{BB962C8B-B14F-4D97-AF65-F5344CB8AC3E}">
        <p14:creationId xmlns:p14="http://schemas.microsoft.com/office/powerpoint/2010/main" val="136837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A4A-C190-4840-A68A-1F3427CA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to consider when choosing between Agile or Waterfall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CF3B-3E34-4E20-A142-1D6E664F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What sort of software is needed? Do the requirements favor agile or waterfall.</a:t>
            </a:r>
          </a:p>
          <a:p>
            <a:r>
              <a:rPr lang="en-US" dirty="0"/>
              <a:t>The final product: What does the final product need to look like?</a:t>
            </a:r>
          </a:p>
          <a:p>
            <a:r>
              <a:rPr lang="en-US" dirty="0"/>
              <a:t>Flexibility: How important is flexibility to the project? Agile is fantastic for flexibility while waterfall is not.</a:t>
            </a:r>
          </a:p>
          <a:p>
            <a:r>
              <a:rPr lang="en-US" dirty="0"/>
              <a:t>Project size: Large projects are better for waterfall, while agile is better for smaller projects.</a:t>
            </a:r>
          </a:p>
        </p:txBody>
      </p:sp>
    </p:spTree>
    <p:extLst>
      <p:ext uri="{BB962C8B-B14F-4D97-AF65-F5344CB8AC3E}">
        <p14:creationId xmlns:p14="http://schemas.microsoft.com/office/powerpoint/2010/main" val="150236742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655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Calisto MT</vt:lpstr>
      <vt:lpstr>Times New Roman</vt:lpstr>
      <vt:lpstr>Univers Condensed</vt:lpstr>
      <vt:lpstr>Wingdings</vt:lpstr>
      <vt:lpstr>ChronicleVTI</vt:lpstr>
      <vt:lpstr>Final Project</vt:lpstr>
      <vt:lpstr>Key facets of Scrum-agile Approach</vt:lpstr>
      <vt:lpstr>The differences between Waterfall and agile </vt:lpstr>
      <vt:lpstr>The roles of the Scrum team</vt:lpstr>
      <vt:lpstr>Agile SDLC Phases</vt:lpstr>
      <vt:lpstr>Waterfall sldc phases</vt:lpstr>
      <vt:lpstr>Factors to consider when choosing between Agile or Waterfall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Christian Rojas</dc:creator>
  <cp:lastModifiedBy>Christian Rojas</cp:lastModifiedBy>
  <cp:revision>5</cp:revision>
  <dcterms:created xsi:type="dcterms:W3CDTF">2021-04-21T22:24:10Z</dcterms:created>
  <dcterms:modified xsi:type="dcterms:W3CDTF">2021-04-21T23:02:58Z</dcterms:modified>
</cp:coreProperties>
</file>