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Module</a:t>
            </a:r>
            <a:r>
              <a:rPr/>
              <a:t> </a:t>
            </a:r>
            <a:r>
              <a:rPr/>
              <a:t>2-</a:t>
            </a:r>
            <a:r>
              <a:rPr/>
              <a:t> </a:t>
            </a:r>
            <a:r>
              <a:rPr/>
              <a:t>ioslides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Christian</a:t>
            </a:r>
            <a:r>
              <a:rPr/>
              <a:t> </a:t>
            </a:r>
            <a:r>
              <a:rPr/>
              <a:t>Ruiz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1/6/2022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Module2_ioslides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2- ioslides</dc:title>
  <dc:creator>Christian Ruiz</dc:creator>
  <cp:keywords/>
  <dcterms:created xsi:type="dcterms:W3CDTF">2022-01-06T22:36:32Z</dcterms:created>
  <dcterms:modified xsi:type="dcterms:W3CDTF">2022-01-06T22:36:32Z</dcterms:modified>
</cp:coreProperties>
</file>