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58" r:id="rId9"/>
    <p:sldId id="260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FF"/>
    <a:srgbClr val="0092FF"/>
    <a:srgbClr val="008BF6"/>
    <a:srgbClr val="008CF1"/>
    <a:srgbClr val="008DEE"/>
    <a:srgbClr val="0095F5"/>
    <a:srgbClr val="0097F8"/>
    <a:srgbClr val="009DFF"/>
    <a:srgbClr val="2596CC"/>
    <a:srgbClr val="2D7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34605-52F2-DD4D-A81E-C702ACEDF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FF04A4-E211-BF49-8740-99FB8063C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BFD71-A205-8C43-82BF-DDEF2E10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CEF99-9085-EF45-A8D7-B5B826F6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83980-1BF6-6A44-BF50-6F6E3728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948E0-5625-DD44-B032-ECAC614F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EDB5D2-74C9-5549-80D6-9395F494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467014-9B70-D844-88FD-4C519FB3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8685F-04DF-A94B-8B17-4F454920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6A918-D08D-734E-8FC7-F2AC0E49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5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FF6E1-0A99-A54D-995E-C16EBD489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FBDC0-A276-EE49-A518-F6EB90EDA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C203BF-41B2-734F-A009-B7CD54C5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BC366-87B8-884F-A1C4-6279E32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9F1E9-8255-1640-ABAE-915C3824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4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D5547-5023-1B47-A447-7B96330F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D2706-F74E-7449-BBF7-C821CC9A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B2A65-0755-9649-B8F5-99EC3B2F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1A7FC8-C8E5-3A4D-88FE-FB5F65D8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05D46-E1BE-1341-A7F6-506A3AB8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7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AF6FA-C52A-F643-ABC7-93AB435D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3332ED-03F7-624F-95A1-DCFD2DE76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6997A-DA58-BA43-8BDA-949B6546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99EAA-A926-7E43-891F-749116D7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BD51D-4F66-4949-A126-A847BCEE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01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1AD42-E2C6-9E40-9842-E3B22016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238A3-2A2A-2841-A4D9-DBCCBB4EF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61F5F5-797C-2941-88A9-58107BF3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03D52-36F2-5C4D-933E-22CDF5B1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1FA840-D0B5-A04D-916C-6519EFC4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73CE27-418F-124C-8345-515D39C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05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97B4A-EFE1-BC43-A70A-D92C12C7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57DF6-A84F-9A4B-AE7C-25B577BE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46F54E-A691-5648-9066-BBC40770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BE7FCF-A265-8B41-9D72-5FAFE357A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033A2C-8588-AE47-B4E8-02CE66B49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941001-E7BD-AD4C-B9CA-85005674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802197-0FB4-004E-98AD-E9152D83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43B312-8DA9-0846-8390-6D6E88D4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6ECD6-5900-6842-9E62-BCA88DEC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2B6987-2630-AE49-A6E1-278E3B57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7C3C4C-CADE-4341-BD86-E442EB01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A1C59-5962-E748-BFDF-69B1C3FE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3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E12FC2-867A-CD40-8444-18D1C7A3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4BC3C1-B291-364C-9BFB-E8641B13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992F30-E45F-3348-BC9E-7C586ABC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8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57B52-F7E4-8B4F-9BC6-7FB61EE4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81B0B8-B167-F54C-91F6-D6FB387D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52C7E-6E4D-8A47-B237-5041E1FEF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FEE71-8018-F647-9B17-1E22DA96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088AB-B0ED-D24D-90D1-7F157415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89596-DE6D-F941-89FE-D8D3B3D5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63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A356-57FF-0841-B162-40162F65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3360ED-FBC3-014E-94A0-CA5000D0F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38910E-1680-B541-A8E4-625F4377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78F84E-C5F1-D34E-94E2-6BC1C54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E628F4-25F3-6F49-9ED1-A7116803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6508C7-E3B3-FB47-B7F9-6268ECC6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9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54FACD-3856-974E-81B0-5CECE2BE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02F55-3ABD-7449-AD65-D3B5E129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85B1A-FBB6-E741-B836-E4D943EE0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C35D8-7568-8346-98D1-2C5B5747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E6436-41CD-8841-A334-94D890E66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90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461054-7E6E-244E-94F6-15D99B58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54D28F-C40C-A14E-98E1-6A3E4A1FD456}"/>
              </a:ext>
            </a:extLst>
          </p:cNvPr>
          <p:cNvSpPr txBox="1"/>
          <p:nvPr/>
        </p:nvSpPr>
        <p:spPr>
          <a:xfrm>
            <a:off x="6409117" y="6396335"/>
            <a:ext cx="578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Christian Schneeweiß &amp; Harald Burgstaller</a:t>
            </a:r>
          </a:p>
        </p:txBody>
      </p:sp>
    </p:spTree>
    <p:extLst>
      <p:ext uri="{BB962C8B-B14F-4D97-AF65-F5344CB8AC3E}">
        <p14:creationId xmlns:p14="http://schemas.microsoft.com/office/powerpoint/2010/main" val="38008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ADA7C-F24A-3346-8E43-750FD7AF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800" dirty="0"/>
              <a:t>https://</a:t>
            </a:r>
            <a:r>
              <a:rPr lang="de-AT" sz="4800" dirty="0" err="1"/>
              <a:t>bit.ly</a:t>
            </a:r>
            <a:r>
              <a:rPr lang="de-AT" sz="4800" dirty="0"/>
              <a:t>/2N9NVdE</a:t>
            </a:r>
          </a:p>
          <a:p>
            <a:pPr algn="ctr"/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59844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2C95AF-086B-2041-9F29-19B219135D12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304FD9C-A14F-AD41-A036-A1C127AA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D1816A9-1EA6-AD4D-A7EC-77212A68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90" y="162943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8E05C74E-35CA-DC4C-8B22-3F531D1408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Founded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James </a:t>
            </a:r>
            <a:r>
              <a:rPr lang="de-DE" dirty="0" err="1"/>
              <a:t>Tamplin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Andrew Lee (2011)</a:t>
            </a:r>
          </a:p>
          <a:p>
            <a:pPr lvl="1"/>
            <a:r>
              <a:rPr lang="de-DE" dirty="0"/>
              <a:t>2014 </a:t>
            </a:r>
            <a:r>
              <a:rPr lang="de-AT" dirty="0" err="1"/>
              <a:t>acquired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Google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/>
              <a:t>Mobile </a:t>
            </a:r>
            <a:r>
              <a:rPr lang="de-AT" dirty="0" err="1"/>
              <a:t>and</a:t>
            </a:r>
            <a:r>
              <a:rPr lang="de-AT" dirty="0"/>
              <a:t> Web </a:t>
            </a:r>
            <a:r>
              <a:rPr lang="de-AT" dirty="0" err="1"/>
              <a:t>application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plattorm</a:t>
            </a:r>
            <a:endParaRPr lang="de-AT" dirty="0"/>
          </a:p>
          <a:p>
            <a:endParaRPr lang="de-DE" dirty="0"/>
          </a:p>
          <a:p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0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Picture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7B2B2E-77EF-AF49-AB3D-7834A8F49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80"/>
          <a:stretch/>
        </p:blipFill>
        <p:spPr>
          <a:xfrm>
            <a:off x="0" y="1651449"/>
            <a:ext cx="12209502" cy="520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ADA7C-F24A-3346-8E43-750FD7AF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Cloud-</a:t>
            </a:r>
            <a:r>
              <a:rPr lang="de-DE" dirty="0" err="1"/>
              <a:t>hosted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via JSON</a:t>
            </a:r>
          </a:p>
          <a:p>
            <a:pPr marL="0" indent="0">
              <a:buNone/>
            </a:pPr>
            <a:endParaRPr lang="de-DE" dirty="0"/>
          </a:p>
          <a:p>
            <a:r>
              <a:rPr lang="en" dirty="0"/>
              <a:t>Real Time interaction of users and online presence</a:t>
            </a:r>
          </a:p>
          <a:p>
            <a:endParaRPr lang="en" dirty="0"/>
          </a:p>
          <a:p>
            <a:r>
              <a:rPr lang="en" dirty="0"/>
              <a:t>Cross-platform apps  share one Realtime Database instance and automatically receive updates with the newest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56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ADA7C-F24A-3346-8E43-750FD7AF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Provides backend services, easy-to-use SDKs, and ready-made UI libraries to authenticate</a:t>
            </a:r>
          </a:p>
          <a:p>
            <a:pPr marL="0" indent="0">
              <a:buNone/>
            </a:pPr>
            <a:endParaRPr lang="en" dirty="0"/>
          </a:p>
          <a:p>
            <a:r>
              <a:rPr lang="en" dirty="0"/>
              <a:t>about 10 lines of code necessary</a:t>
            </a:r>
          </a:p>
          <a:p>
            <a:endParaRPr lang="en" dirty="0"/>
          </a:p>
          <a:p>
            <a:r>
              <a:rPr lang="en" dirty="0"/>
              <a:t>You can sign in users either by using </a:t>
            </a:r>
            <a:r>
              <a:rPr lang="en" dirty="0" err="1"/>
              <a:t>FirebaseUI</a:t>
            </a:r>
            <a:r>
              <a:rPr lang="en" dirty="0"/>
              <a:t> as a complete drop-in authentication solution or by using the Firebase Authentication SDK</a:t>
            </a:r>
          </a:p>
          <a:p>
            <a:endParaRPr lang="en" dirty="0"/>
          </a:p>
          <a:p>
            <a:r>
              <a:rPr lang="en" dirty="0"/>
              <a:t>Email &amp; Password, Facebook, Google, Phone number, …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52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Crashlytics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ADA7C-F24A-3346-8E43-750FD7AF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Is a lightweight, </a:t>
            </a:r>
            <a:r>
              <a:rPr lang="en" dirty="0" err="1"/>
              <a:t>realtime</a:t>
            </a:r>
            <a:r>
              <a:rPr lang="en" dirty="0"/>
              <a:t> crash reporter that helps you track, prioritize, and fix stability </a:t>
            </a:r>
          </a:p>
          <a:p>
            <a:endParaRPr lang="en" dirty="0"/>
          </a:p>
          <a:p>
            <a:r>
              <a:rPr lang="en" dirty="0"/>
              <a:t>It saves you troubleshooting time by intelligently grouping crashes and highlighting the circumstances that lead up to them</a:t>
            </a:r>
          </a:p>
          <a:p>
            <a:endParaRPr lang="en" dirty="0"/>
          </a:p>
          <a:p>
            <a:r>
              <a:rPr lang="en" dirty="0"/>
              <a:t>Figure out which lines of code are causing crashes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413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Storage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ADA7C-F24A-3346-8E43-750FD7AF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uploading</a:t>
            </a:r>
            <a:r>
              <a:rPr lang="de-DE" dirty="0"/>
              <a:t> user-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like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iOS, Android </a:t>
            </a:r>
            <a:r>
              <a:rPr lang="de-DE" dirty="0" err="1"/>
              <a:t>and</a:t>
            </a:r>
            <a:r>
              <a:rPr lang="de-DE" dirty="0"/>
              <a:t> Web</a:t>
            </a:r>
          </a:p>
          <a:p>
            <a:endParaRPr lang="de-DE" dirty="0"/>
          </a:p>
          <a:p>
            <a:r>
              <a:rPr lang="en" dirty="0"/>
              <a:t>Specifically designed to scale your apps, provide security, and ensure network resiliency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simple </a:t>
            </a:r>
            <a:r>
              <a:rPr lang="de-DE" dirty="0" err="1"/>
              <a:t>folder</a:t>
            </a:r>
            <a:r>
              <a:rPr lang="de-DE" dirty="0"/>
              <a:t>/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02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4CEA0D-3A13-F345-922B-F3B979B25912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DA444A88-03F0-6B40-8B44-B4EBE717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64D121-C1EC-3340-A681-3AFB31BE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69E96-03DE-2249-BDC7-45990720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r>
              <a:rPr lang="de-DE" dirty="0"/>
              <a:t>Open Source (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Google </a:t>
            </a:r>
            <a:r>
              <a:rPr lang="de-DE" dirty="0" err="1"/>
              <a:t>products</a:t>
            </a:r>
            <a:endParaRPr lang="de-DE" dirty="0"/>
          </a:p>
          <a:p>
            <a:pPr lvl="1"/>
            <a:r>
              <a:rPr lang="de-DE" dirty="0"/>
              <a:t>Google Ads, </a:t>
            </a:r>
            <a:r>
              <a:rPr lang="de-DE" dirty="0" err="1"/>
              <a:t>AdMob</a:t>
            </a:r>
            <a:r>
              <a:rPr lang="de-DE" dirty="0"/>
              <a:t>, </a:t>
            </a:r>
            <a:r>
              <a:rPr lang="de-DE" dirty="0" err="1"/>
              <a:t>Doubleclick</a:t>
            </a:r>
            <a:r>
              <a:rPr lang="de-DE" dirty="0"/>
              <a:t>, </a:t>
            </a:r>
            <a:r>
              <a:rPr lang="de-DE" dirty="0" err="1"/>
              <a:t>BigQuery</a:t>
            </a:r>
            <a:r>
              <a:rPr lang="de-DE" dirty="0"/>
              <a:t>, ... </a:t>
            </a:r>
          </a:p>
          <a:p>
            <a:r>
              <a:rPr lang="de-DE" dirty="0"/>
              <a:t>Cross-</a:t>
            </a:r>
            <a:r>
              <a:rPr lang="de-DE" dirty="0" err="1"/>
              <a:t>plattform</a:t>
            </a:r>
            <a:r>
              <a:rPr lang="de-DE" dirty="0"/>
              <a:t> </a:t>
            </a:r>
            <a:r>
              <a:rPr lang="de-DE" dirty="0" err="1"/>
              <a:t>compatible</a:t>
            </a:r>
            <a:endParaRPr lang="de-DE" dirty="0"/>
          </a:p>
          <a:p>
            <a:pPr lvl="1"/>
            <a:r>
              <a:rPr lang="de-DE" dirty="0"/>
              <a:t>Android, iOS, Web Apps, … </a:t>
            </a:r>
          </a:p>
          <a:p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/>
              <a:t>Free Support</a:t>
            </a:r>
          </a:p>
        </p:txBody>
      </p:sp>
    </p:spTree>
    <p:extLst>
      <p:ext uri="{BB962C8B-B14F-4D97-AF65-F5344CB8AC3E}">
        <p14:creationId xmlns:p14="http://schemas.microsoft.com/office/powerpoint/2010/main" val="34716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7946AC4-C334-B347-8F01-D7F7DDC46753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DCCD04BB-74D6-214A-91B7-7F5CCE75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7033A2-AFE7-F648-8F00-EE00FA27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Price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8F3F08F-73E9-7C45-B2B3-A014FE52D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50" b="28267"/>
          <a:stretch/>
        </p:blipFill>
        <p:spPr>
          <a:xfrm>
            <a:off x="0" y="1651449"/>
            <a:ext cx="12192000" cy="1202827"/>
          </a:xfrm>
          <a:prstGeom prst="rect">
            <a:avLst/>
          </a:prstGeom>
        </p:spPr>
      </p:pic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10BE542E-356B-6541-A651-D6F8D6D2C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0854"/>
              </p:ext>
            </p:extLst>
          </p:nvPr>
        </p:nvGraphicFramePr>
        <p:xfrm>
          <a:off x="136977" y="3017219"/>
          <a:ext cx="11909880" cy="3337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419023">
                  <a:extLst>
                    <a:ext uri="{9D8B030D-6E8A-4147-A177-3AD203B41FA5}">
                      <a16:colId xmlns:a16="http://schemas.microsoft.com/office/drawing/2014/main" val="2881276688"/>
                    </a:ext>
                  </a:extLst>
                </a:gridCol>
                <a:gridCol w="2889405">
                  <a:extLst>
                    <a:ext uri="{9D8B030D-6E8A-4147-A177-3AD203B41FA5}">
                      <a16:colId xmlns:a16="http://schemas.microsoft.com/office/drawing/2014/main" val="4024924194"/>
                    </a:ext>
                  </a:extLst>
                </a:gridCol>
                <a:gridCol w="2872766">
                  <a:extLst>
                    <a:ext uri="{9D8B030D-6E8A-4147-A177-3AD203B41FA5}">
                      <a16:colId xmlns:a16="http://schemas.microsoft.com/office/drawing/2014/main" val="3719936315"/>
                    </a:ext>
                  </a:extLst>
                </a:gridCol>
                <a:gridCol w="2728686">
                  <a:extLst>
                    <a:ext uri="{9D8B030D-6E8A-4147-A177-3AD203B41FA5}">
                      <a16:colId xmlns:a16="http://schemas.microsoft.com/office/drawing/2014/main" val="353914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A/B 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1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8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10k/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10k/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$0.06/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verification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6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Firestore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GiB</a:t>
                      </a:r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GiB</a:t>
                      </a:r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$0.18/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GiB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8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Messaging (FCM)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Crashlytics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8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9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Realtime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$5/GB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Storeage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$0.026/GB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3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Macintosh PowerPoint</Application>
  <PresentationFormat>Breitbild</PresentationFormat>
  <Paragraphs>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What is Firebase?</vt:lpstr>
      <vt:lpstr>Big Picture</vt:lpstr>
      <vt:lpstr>Realtime Database</vt:lpstr>
      <vt:lpstr>Authentication</vt:lpstr>
      <vt:lpstr>Crashlytics</vt:lpstr>
      <vt:lpstr>Cloud Storage</vt:lpstr>
      <vt:lpstr>Advantages</vt:lpstr>
      <vt:lpstr>Price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Burgstaller</dc:creator>
  <cp:lastModifiedBy>Christian Schneeweiß</cp:lastModifiedBy>
  <cp:revision>46</cp:revision>
  <dcterms:created xsi:type="dcterms:W3CDTF">2019-06-16T17:21:24Z</dcterms:created>
  <dcterms:modified xsi:type="dcterms:W3CDTF">2019-06-24T08:11:25Z</dcterms:modified>
</cp:coreProperties>
</file>