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274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306" r:id="rId32"/>
    <p:sldId id="307" r:id="rId33"/>
    <p:sldId id="308" r:id="rId34"/>
    <p:sldId id="309" r:id="rId35"/>
    <p:sldId id="310" r:id="rId36"/>
    <p:sldId id="311" r:id="rId37"/>
    <p:sldId id="321" r:id="rId38"/>
    <p:sldId id="322" r:id="rId39"/>
    <p:sldId id="323" r:id="rId40"/>
    <p:sldId id="324" r:id="rId41"/>
    <p:sldId id="325" r:id="rId42"/>
    <p:sldId id="331" r:id="rId43"/>
    <p:sldId id="332" r:id="rId44"/>
    <p:sldId id="333" r:id="rId45"/>
    <p:sldId id="335" r:id="rId46"/>
    <p:sldId id="317" r:id="rId47"/>
    <p:sldId id="312" r:id="rId48"/>
    <p:sldId id="313" r:id="rId49"/>
    <p:sldId id="314" r:id="rId50"/>
    <p:sldId id="315" r:id="rId51"/>
    <p:sldId id="318" r:id="rId52"/>
    <p:sldId id="320" r:id="rId53"/>
    <p:sldId id="305" r:id="rId54"/>
    <p:sldId id="290" r:id="rId55"/>
    <p:sldId id="291" r:id="rId56"/>
    <p:sldId id="292" r:id="rId57"/>
    <p:sldId id="275" r:id="rId58"/>
    <p:sldId id="338" r:id="rId59"/>
    <p:sldId id="342" r:id="rId60"/>
    <p:sldId id="336" r:id="rId61"/>
    <p:sldId id="337" r:id="rId6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12F5F-68FA-4DF3-9BF6-CEECFDF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71A-52EF-4BB9-8B49-D6ACB49E3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8E63-2D93-4D24-897B-CE0CF554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D26A7-14F9-45CB-B9D7-2900CDC5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2613B-9679-4C65-AE32-99722821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B8AF-CB1D-4EEA-8DE2-0EB08330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D74847-35B0-43F2-A306-F1E8AF0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3CA41-C3D7-4373-BAA4-A6A15CC2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2371B-A218-4D5E-A6E5-2D990B2D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EC862F-0736-4680-AFA6-7C277960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C710D-475E-404F-82A4-1150AA8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6253A7-2B0B-4EC7-A4C2-59C0FB87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6E0F-D3C2-4CF2-96D6-18CB8BC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0BA6EB-0323-4F78-B19B-B4929CC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64F09-D943-40FD-ADB0-D24C6861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03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065F7-99B8-4270-ABA8-F11F1D1E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3FE02-9DCA-48BB-9AE0-5159331E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00823-4707-44D9-9F2E-6194416E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13FF0-A895-4344-AFF4-5F604EC2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1DEE1-AD3A-44F6-9B18-4784A39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3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EAB7C-4A2A-49B0-A2B8-2A714B03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D15E35-8EB4-43AB-A85A-FF45705F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2E3E5-1C61-4EE8-AFA4-1AD32F9C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769CB-AAFB-4E9B-8813-4F4510DE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B1A84-DA81-4EEA-B8BF-C14187EA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C4AF5-C104-4B17-860C-6F363ECA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31FEB-DE89-4C75-B88D-CCE604B6F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3AC56-4952-4F3E-9D5D-EBF95C24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DA8841-196E-48CB-A2AC-9B1FC4A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345AC4-FFCE-4314-AAEE-CD071E7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A6753-7841-47DE-9B9A-496753DB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6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233EB-B659-4D9A-B11A-D4CDA91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E7B8CA-6C7C-40ED-9AEC-4448F09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AD7B9-5FAA-4C52-9F87-75688A33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82EF80-BD53-45EB-B85C-7D4A71623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9FCB17-AA20-405E-9C31-1B5591E1C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228322-16BD-4A81-A574-A2835850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8F185-ABB2-4A69-AB62-11CE65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FBF21F-BDC3-48CA-8555-979B047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068-4BB0-44EC-8E52-84C117CE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EE3836-2C77-4ED3-BCC7-C1FE2A8E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8F71C-8F06-4560-BE5B-2E1617C0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CF7CDF-8E56-40EA-9CFB-B465B328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4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51A647-C7A1-4C46-8F0B-04C48017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D06E43-8DB8-460E-875A-835BD455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60E3F5-A4E9-4A15-98F4-E427E5C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8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9EDA3-A1CB-4271-9832-48CC5F52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B51EA4-4B33-489D-AA0D-B0B89F8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7D0D33-A95D-4B6D-8819-65892B0F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C1B3B-7E50-4552-9194-DBE6ADDF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497B5-4CA3-41CA-B35F-C57E01A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BBF7A-8AB6-4F0F-9CB1-D09477F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44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0EEB9-61BD-4E6B-A826-4D759D23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F6D8A1-15E5-42D6-93F7-D6FEA7445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DA152-6711-4783-94A4-C4530EE2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06025-F6F1-4B6B-94C5-30E87DE0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E3AFF6-46F9-43DD-AE2B-CA38C7E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FF6B7-EAF6-412B-9EE9-4A59FD19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22AF54-E244-4A00-9D14-2A020CE0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DF2BC-935A-4F6A-BA00-E5EFD7C4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7A693-A454-483A-90F5-6A46135C2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42BB3-9F87-4F32-99CE-4A0033E6A1B6}" type="datetimeFigureOut">
              <a:rPr lang="de-DE" smtClean="0"/>
              <a:t>20.12.2018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31DEC-6718-4675-B1FE-7DB1593B4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92C1-65D9-4F9A-AC35-496043E96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F9C5-CB82-442F-BEAF-326107681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3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A9E93B-CB38-4B40-B334-7271FE5B0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28" y="1479441"/>
            <a:ext cx="6257544" cy="2762582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AEFF144-7ED1-40D3-AE7B-844AD773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7363"/>
            <a:ext cx="9144000" cy="2387600"/>
          </a:xfrm>
        </p:spPr>
        <p:txBody>
          <a:bodyPr>
            <a:normAutofit/>
          </a:bodyPr>
          <a:lstStyle/>
          <a:p>
            <a:r>
              <a:rPr lang="de-DE" sz="4800" dirty="0"/>
              <a:t>Ein Simulator für wiederholte Spiele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89A6044-6DFE-4E6D-B2E0-7195D56CF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59438"/>
            <a:ext cx="9144000" cy="731837"/>
          </a:xfrm>
        </p:spPr>
        <p:txBody>
          <a:bodyPr>
            <a:normAutofit/>
          </a:bodyPr>
          <a:lstStyle/>
          <a:p>
            <a:r>
              <a:rPr lang="de-DE" sz="28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56016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462B40C-46DF-4F47-A940-E7CBBCFC1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D6014-8456-4EED-B02A-269FAAAA0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B40EFA0-7513-4BC4-95A8-DCFA2549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6C59B30-5537-47A5-9117-6F5A12AE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E05C63-0ABC-4B67-8D81-32F34D97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4BD73C-B5B6-44A3-9DED-608CFCA5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757293-0A1E-4594-A547-41BBF5467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86F60-ED47-4077-A6CF-D8E2EF2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edu.kit.loop.model.simulator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44862A-A860-4CB7-92B4-4F24274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" y="1365808"/>
            <a:ext cx="11872404" cy="41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4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0766673-93D3-4299-B0ED-A87E4DF7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2AE3CC-A56F-4D4E-BF68-CBE428D2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1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6C488-4FF1-4585-920D-7A33B0C4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Programmarchitektur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5B05B6-15C9-4613-867D-6DB17DBE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15" y="2598383"/>
            <a:ext cx="8306170" cy="166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2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F19408-53B3-4497-AEBF-1CDA8E552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1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7305B3-1515-4AC9-9DBA-0694D298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C78A930-6D3B-4635-B2AD-1B6CEE5A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17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183081-8D9D-473B-B044-EA7BD7D5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5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1339F4-AE7A-4206-A0F8-17C81252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04A14DA-F6D0-4EDE-99D1-58C21FC8B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4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0346B5-E2D3-4562-AD59-E89EE490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2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35035E-F151-4EFE-8D21-B0FBC04B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3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B335499-A68F-4B4B-9719-FB1DF312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140CE2-226C-4E5E-9746-BDCB640B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6B1C5-1D4C-4D98-8251-FCEF7F53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6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edu.kit.loop.controller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B4A6A7-27D8-4132-B08F-0714853EB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91" y="1142053"/>
            <a:ext cx="10513618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1B69A1D-5013-480D-A5A9-CD05215DE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C14528-529D-4056-B1D2-467027CA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4D52251-93B7-4C00-89EE-C0F7D0E6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52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B7FF95-0178-492D-A94D-D651307C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43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FECDDF8-8257-41A0-9F73-9341228AC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7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795F879-C733-4561-B352-C93AFD0C6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7EFE7F9-36D5-4AB7-A768-EABC62F8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8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23C77B7-F9FF-433C-B387-741F1CD15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40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883817-6741-4A51-8BAC-08763D98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8ABB330-FF23-43B4-9484-2525861F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13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64D8A2C-101D-4ED6-956D-AC548A7A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87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2CCD83D-519E-4E4D-8398-5DB74C1C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74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1A1B9AE-7E7E-4FA7-9450-F107CABB6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35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D454D7-1C68-44D5-8B19-166F13507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91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481D642-5943-47D2-9550-BFF39C86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7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A7A5A9C-C139-4FFF-8172-8E45321D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54" y="306000"/>
            <a:ext cx="10638891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12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1A8053-4DBB-4566-86D3-DF2046414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94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B64302-1DE8-4BFB-9078-9BF4874F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5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46128D-E3F6-4632-8313-82D9D0DF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6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075C148-F4EE-49F2-892E-EA2F949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02331F-CA81-433E-AED5-F4F99446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73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D75C20E-64CD-40CC-8F0A-594979C2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EA840B-6A6D-4CFD-BA1C-FBAD29FC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9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68F813D-FEE7-4BB4-975C-CB9D4948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58" y="306000"/>
            <a:ext cx="9669484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0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04FC69-9378-4C33-A249-CC4871539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369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28C93EB-A49A-4966-8891-DEF2146CF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98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C2DC3D-CD33-4FE1-9E0C-02045766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58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21B5C61-53D9-4430-BEDA-F43E94D1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82" y="306000"/>
            <a:ext cx="10730835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5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18E8B-3735-443A-B97C-E2F93D81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edu.kit.loop.model.simulationengine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387CBC-C73A-426E-98AE-2E2A83203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" y="1326703"/>
            <a:ext cx="11860567" cy="51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74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AD15376F-08DF-4E19-98FE-E67D7442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0" b="6887"/>
          <a:stretch/>
        </p:blipFill>
        <p:spPr>
          <a:xfrm>
            <a:off x="1850400" y="1980000"/>
            <a:ext cx="20955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9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B88554-36D0-4B5C-97A8-AD9E1808D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2" y="1796803"/>
            <a:ext cx="2095500" cy="104775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B5462E8-68E7-4E1F-9473-F48ACF97DA8A}"/>
              </a:ext>
            </a:extLst>
          </p:cNvPr>
          <p:cNvSpPr/>
          <p:nvPr/>
        </p:nvSpPr>
        <p:spPr>
          <a:xfrm>
            <a:off x="7696940" y="1872355"/>
            <a:ext cx="2645638" cy="89664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Programm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3866F8-9170-4C40-96CD-899CF04E6F90}"/>
              </a:ext>
            </a:extLst>
          </p:cNvPr>
          <p:cNvCxnSpPr>
            <a:stCxn id="5" idx="3"/>
          </p:cNvCxnSpPr>
          <p:nvPr/>
        </p:nvCxnSpPr>
        <p:spPr>
          <a:xfrm flipV="1">
            <a:off x="3944922" y="2320677"/>
            <a:ext cx="353007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67D5485-B9D7-40C8-AFCF-D8BA530AA7EE}"/>
              </a:ext>
            </a:extLst>
          </p:cNvPr>
          <p:cNvSpPr txBox="1"/>
          <p:nvPr/>
        </p:nvSpPr>
        <p:spPr>
          <a:xfrm>
            <a:off x="4876522" y="1982123"/>
            <a:ext cx="166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Plug-In</a:t>
            </a:r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00D751F9-D7F4-40B1-B8C2-1D236F50084B}"/>
              </a:ext>
            </a:extLst>
          </p:cNvPr>
          <p:cNvSpPr/>
          <p:nvPr/>
        </p:nvSpPr>
        <p:spPr>
          <a:xfrm rot="7720068">
            <a:off x="6410956" y="1952092"/>
            <a:ext cx="2333625" cy="1161979"/>
          </a:xfrm>
          <a:prstGeom prst="arc">
            <a:avLst>
              <a:gd name="adj1" fmla="val 16200000"/>
              <a:gd name="adj2" fmla="val 206187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1052B0D-FA48-4071-BA86-954663F20E07}"/>
              </a:ext>
            </a:extLst>
          </p:cNvPr>
          <p:cNvGrpSpPr/>
          <p:nvPr/>
        </p:nvGrpSpPr>
        <p:grpSpPr>
          <a:xfrm>
            <a:off x="4749138" y="3283238"/>
            <a:ext cx="3013737" cy="1047750"/>
            <a:chOff x="4749138" y="2749838"/>
            <a:chExt cx="3013737" cy="104775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D77C050-79F9-4579-A8EC-81884532B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138" y="2749838"/>
              <a:ext cx="2095500" cy="104775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89C5735-EDD4-48BE-B8D0-339049C05679}"/>
                </a:ext>
              </a:extLst>
            </p:cNvPr>
            <p:cNvSpPr txBox="1"/>
            <p:nvPr/>
          </p:nvSpPr>
          <p:spPr>
            <a:xfrm>
              <a:off x="6096000" y="2947483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4286350-A2F1-4BD1-84A6-34BDB8F2083E}"/>
              </a:ext>
            </a:extLst>
          </p:cNvPr>
          <p:cNvGrpSpPr/>
          <p:nvPr/>
        </p:nvGrpSpPr>
        <p:grpSpPr>
          <a:xfrm>
            <a:off x="7329671" y="3943558"/>
            <a:ext cx="3012907" cy="1047750"/>
            <a:chOff x="7246800" y="3463200"/>
            <a:chExt cx="3012907" cy="1047750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5354F15-492D-4D1A-AA11-2A38DD6C5870}"/>
                </a:ext>
              </a:extLst>
            </p:cNvPr>
            <p:cNvSpPr txBox="1"/>
            <p:nvPr/>
          </p:nvSpPr>
          <p:spPr>
            <a:xfrm>
              <a:off x="8592832" y="3659365"/>
              <a:ext cx="166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/>
                <a:t>?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E2AF533-2C28-4B87-9F71-9843DD28A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00" y="3463200"/>
              <a:ext cx="2095500" cy="1047750"/>
            </a:xfrm>
            <a:prstGeom prst="rect">
              <a:avLst/>
            </a:prstGeom>
          </p:spPr>
        </p:pic>
      </p:grpSp>
      <p:sp>
        <p:nvSpPr>
          <p:cNvPr id="20" name="Bogen 19">
            <a:extLst>
              <a:ext uri="{FF2B5EF4-FFF2-40B4-BE49-F238E27FC236}">
                <a16:creationId xmlns:a16="http://schemas.microsoft.com/office/drawing/2014/main" id="{1CA584D9-8528-4143-9ACA-C1E7FACD1E0A}"/>
              </a:ext>
            </a:extLst>
          </p:cNvPr>
          <p:cNvSpPr/>
          <p:nvPr/>
        </p:nvSpPr>
        <p:spPr>
          <a:xfrm rot="5753248">
            <a:off x="7266078" y="2404252"/>
            <a:ext cx="2333625" cy="1161979"/>
          </a:xfrm>
          <a:prstGeom prst="arc">
            <a:avLst>
              <a:gd name="adj1" fmla="val 16200000"/>
              <a:gd name="adj2" fmla="val 203247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AAC994C-CE7E-46DC-87AC-8E3DB9628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21" y="1415802"/>
            <a:ext cx="2667000" cy="1809750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5005A14-9B79-4DEA-A5AB-2312BE00F45B}"/>
              </a:ext>
            </a:extLst>
          </p:cNvPr>
          <p:cNvGrpSpPr/>
          <p:nvPr/>
        </p:nvGrpSpPr>
        <p:grpSpPr>
          <a:xfrm>
            <a:off x="1238250" y="3283238"/>
            <a:ext cx="2095500" cy="2231945"/>
            <a:chOff x="1238250" y="3283238"/>
            <a:chExt cx="2095500" cy="2231945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E68186A-2DDA-4F75-8485-7E5BC9E6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50" y="4467433"/>
              <a:ext cx="2095500" cy="104775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B38CC3C-8259-4147-83EE-07252F0B14C3}"/>
                </a:ext>
              </a:extLst>
            </p:cNvPr>
            <p:cNvCxnSpPr/>
            <p:nvPr/>
          </p:nvCxnSpPr>
          <p:spPr>
            <a:xfrm>
              <a:off x="2286000" y="3283238"/>
              <a:ext cx="0" cy="1184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8C2F287-1EAE-467B-9595-44E750C6D06B}"/>
              </a:ext>
            </a:extLst>
          </p:cNvPr>
          <p:cNvGrpSpPr/>
          <p:nvPr/>
        </p:nvGrpSpPr>
        <p:grpSpPr>
          <a:xfrm>
            <a:off x="3305175" y="3283237"/>
            <a:ext cx="2463138" cy="2076451"/>
            <a:chOff x="3305175" y="3283237"/>
            <a:chExt cx="2463138" cy="2076451"/>
          </a:xfrm>
        </p:grpSpPr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5B089BE7-D747-4509-82CD-BF7DA73D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813" y="4311938"/>
              <a:ext cx="2095500" cy="1047750"/>
            </a:xfrm>
            <a:prstGeom prst="rect">
              <a:avLst/>
            </a:prstGeom>
          </p:spPr>
        </p:pic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6C58205-8B71-41A8-9804-CEF3DF8FF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5175" y="3283237"/>
              <a:ext cx="639746" cy="1047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C282DEAD-5826-4BFA-AD41-83FBD62705F7}"/>
              </a:ext>
            </a:extLst>
          </p:cNvPr>
          <p:cNvGrpSpPr/>
          <p:nvPr/>
        </p:nvGrpSpPr>
        <p:grpSpPr>
          <a:xfrm>
            <a:off x="4134635" y="3064162"/>
            <a:ext cx="3252186" cy="1212771"/>
            <a:chOff x="4134635" y="3064162"/>
            <a:chExt cx="3252186" cy="1212771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70F3A29-558B-4559-976B-81593739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321" y="3229183"/>
              <a:ext cx="2095500" cy="1047750"/>
            </a:xfrm>
            <a:prstGeom prst="rect">
              <a:avLst/>
            </a:prstGeom>
          </p:spPr>
        </p:pic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2259949-71BC-4148-8491-F96FD6A0D603}"/>
                </a:ext>
              </a:extLst>
            </p:cNvPr>
            <p:cNvCxnSpPr>
              <a:cxnSpLocks/>
            </p:cNvCxnSpPr>
            <p:nvPr/>
          </p:nvCxnSpPr>
          <p:spPr>
            <a:xfrm>
              <a:off x="4134635" y="3064162"/>
              <a:ext cx="1182788" cy="364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0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84E351F-96DC-40F7-8B7A-C1FF70F5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6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edu.kit.loop.model.plugin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209F80F-1B2F-448B-BC7A-B6CC8AF21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" y="2095216"/>
            <a:ext cx="12020542" cy="32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71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0F044B-65DE-444B-AD95-4DA965DC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Consolas" panose="020B0609020204030204" pitchFamily="49" charset="0"/>
              </a:rPr>
              <a:t>edu.kit.loop.model.repository</a:t>
            </a:r>
            <a:endParaRPr lang="de-DE" sz="4000" dirty="0">
              <a:latin typeface="Consolas" panose="020B0609020204030204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FF9D50-9FF9-4813-B306-586E87AA8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52" y="1285875"/>
            <a:ext cx="5704696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16E6027-00A7-4843-89F0-1D53D6F6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1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AAE5AB-1204-4446-BA6D-FEB60AE82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D6FE55-9EE3-495D-BAAC-C441770F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66" y="306000"/>
            <a:ext cx="8015068" cy="6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12</Paragraphs>
  <Slides>61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</vt:lpstr>
      <vt:lpstr>Ein Simulator für wiederholte Spiele</vt:lpstr>
      <vt:lpstr>Programmarchitektur</vt:lpstr>
      <vt:lpstr>edu.kit.loop.controller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edu.kit.loop.model.simulator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edu.kit.loop.model.simulationengine</vt:lpstr>
      <vt:lpstr>PowerPoint-Präsentation</vt:lpstr>
      <vt:lpstr>PowerPoint-Präsentation</vt:lpstr>
      <vt:lpstr>edu.kit.loop.model.plugin</vt:lpstr>
      <vt:lpstr>edu.kit.loop.model.repository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28</cp:revision>
  <dcterms:created xsi:type="dcterms:W3CDTF">2018-12-14T15:13:22Z</dcterms:created>
  <dcterms:modified xsi:type="dcterms:W3CDTF">2018-12-20T16:05:23Z</dcterms:modified>
</cp:coreProperties>
</file>