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1" r:id="rId4"/>
    <p:sldId id="259" r:id="rId5"/>
    <p:sldId id="27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6E85E9-EF07-4635-9681-A5B127DB4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E28B89C-A2D1-4D78-9706-A1AB65A1AF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D44B21-C470-48F4-98FA-209BA9021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30.01.2019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CF6F98-68E1-4363-9B24-DC0D5C728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3293D5-8E8E-499D-9962-51DD827D1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42466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E81F66-7B53-4398-9D74-0508C34D0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22D5661-8400-47C4-ADE2-7E209A248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F4DCCD-42FB-4380-A06C-DE13C09BD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30.01.2019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9A97AE-6258-46CB-BB74-776E7763E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2B7039-4D09-4954-80A9-570EAA41E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5404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6C9868A-6D96-447D-B514-294EDC0231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2AADB6C-9E4A-4380-8C4B-15C50EB83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5817EA-7BEB-4E38-8282-32A9328D0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30.01.2019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9FD084-0A7B-479D-9670-1A0AF68E2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761BD4-AD0E-427C-B3C7-FF6C8EF88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1240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BE75A9-35DE-49BC-B3BA-4037CD89E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71BC89-C33C-466F-BAC8-DFD1EAC65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2C0D84-A289-45FB-8A2B-40FDBC2CD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30.01.2019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26B90F-836D-4CE7-B1D3-6F52FEA53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2EEE48-D597-431A-8857-5FEBC6744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379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0E032A-DDF2-4FA1-8F7B-7E37DE997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6E872C-0B3D-47D6-A955-0FE51019E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F44373-ECFA-4E13-8696-B335F190B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30.01.2019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6F9FEE-769B-4C95-B865-10C35CACC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DD3A67-8368-46A2-A026-D825BC046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60838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C41E86-5BAE-4495-98DA-4AC02F0E3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34415D-E3A3-413E-9499-EBB0321D7B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058E87F-C6E1-4392-B707-510B12C90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E7EE012-9F3B-4363-B94F-2E672ED85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30.01.2019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6072169-2BBC-4E88-831F-F25664F2B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D6F8A1E-B9ED-4C65-9E1C-0F88D7429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00882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4987A6-EDE4-4CF9-B9B6-ECE62D97D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2145B9-5FFE-43AD-8B2C-F8E6F32F7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A01D42-0AD3-413A-98DC-FE92CD12B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3EC1619-7F14-4911-95A7-869EB89EF1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8ED497B-E51E-4035-B9AB-656F873E8C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E4DA2E8-CC83-46A8-85B3-DC95FE01B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30.01.2019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C00E00A-31FF-47DD-8D58-D444A3477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365682F-698D-410F-8B38-20BFD334F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97167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C2AD89-7A55-4F58-AC8B-D44387B6D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47DAE21-785F-44C5-AD87-C81EB574F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30.01.2019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3FAB037-1DB6-4C8D-B7F0-75BE73DB3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0546778-837A-4040-B372-7E67183ED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35208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2C34522-CF6B-4A4D-853A-ACD1B3F31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30.01.2019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85DCB87-5741-4860-99EB-29A076231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480011-3635-44F4-B0FD-D6453451C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73172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DE90ED-259D-4254-BAF7-491D5D9FF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1C5F6F-D4A1-4142-A13B-6F3A36166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60853D0-958B-4D64-9E3C-64AA0444F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33937D0-5BCC-4A56-BD25-6185B5AFF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30.01.2019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A8554D6-4EBE-4442-8FB3-C8DD5B5A9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7CCC38-4DF4-4DCF-9344-B190EE87E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64687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49AC2D-0B36-4382-AC76-05C937DAB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D1751C8-F889-4260-8874-1449020CB2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FCD641E-B967-4643-82BB-23007A585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2A91131-6478-4D90-87F6-140719698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30.01.2019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9CE147C-30C7-4D52-9F9C-AF547A062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6D3D60-B498-43D4-B9BD-EA63BAE0B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3039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889ED81-9677-4075-9BF4-B94337B2A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34CF19-EABE-4F0B-B4AD-87D2E6331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8A6C8B-60DA-4470-A5B3-D7828F1AFA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FB1BE-082E-4373-BD0C-0A54DA9A4AF0}" type="datetimeFigureOut">
              <a:rPr lang="de-CH" smtClean="0"/>
              <a:t>30.01.2019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881D91-6D11-40A8-9CE3-ED023A7B4C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C318CB-1677-4E52-AC0F-4B3F7ADFB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92908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46CD53-F628-4921-AB00-C1B4118329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703C719-B931-4FF1-8A37-A47F9BB39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94220"/>
            <a:ext cx="9144000" cy="1655762"/>
          </a:xfrm>
        </p:spPr>
        <p:txBody>
          <a:bodyPr>
            <a:normAutofit fontScale="92500" lnSpcReduction="20000"/>
          </a:bodyPr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sz="3600" dirty="0"/>
              <a:t>Ein Simulator für wiederholte Spiele</a:t>
            </a:r>
            <a:endParaRPr lang="de-CH" sz="36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D2BD1CF-3E73-4540-962F-4B216DB4F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396" y="690528"/>
            <a:ext cx="8855207" cy="390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541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4DB9583A-5ACE-4895-BB0C-C2F81168FFC6}"/>
              </a:ext>
            </a:extLst>
          </p:cNvPr>
          <p:cNvGrpSpPr>
            <a:grpSpLocks noChangeAspect="1"/>
          </p:cNvGrpSpPr>
          <p:nvPr/>
        </p:nvGrpSpPr>
        <p:grpSpPr>
          <a:xfrm>
            <a:off x="509492" y="1411704"/>
            <a:ext cx="1800000" cy="791363"/>
            <a:chOff x="2300652" y="627017"/>
            <a:chExt cx="2626948" cy="1080000"/>
          </a:xfrm>
        </p:grpSpPr>
        <p:sp>
          <p:nvSpPr>
            <p:cNvPr id="11" name="Kreis: nicht ausgefüllt 10">
              <a:extLst>
                <a:ext uri="{FF2B5EF4-FFF2-40B4-BE49-F238E27FC236}">
                  <a16:creationId xmlns:a16="http://schemas.microsoft.com/office/drawing/2014/main" id="{B207F3DE-337C-4A11-8251-996C40F52CC6}"/>
                </a:ext>
              </a:extLst>
            </p:cNvPr>
            <p:cNvSpPr/>
            <p:nvPr/>
          </p:nvSpPr>
          <p:spPr>
            <a:xfrm>
              <a:off x="3074126" y="627017"/>
              <a:ext cx="1080000" cy="1080000"/>
            </a:xfrm>
            <a:prstGeom prst="donut">
              <a:avLst>
                <a:gd name="adj" fmla="val 1901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2" name="Rechteck: abgerundete Ecken 11">
              <a:extLst>
                <a:ext uri="{FF2B5EF4-FFF2-40B4-BE49-F238E27FC236}">
                  <a16:creationId xmlns:a16="http://schemas.microsoft.com/office/drawing/2014/main" id="{DAA074FE-DFD4-407F-83A4-2C48B6E241D2}"/>
                </a:ext>
              </a:extLst>
            </p:cNvPr>
            <p:cNvSpPr/>
            <p:nvPr/>
          </p:nvSpPr>
          <p:spPr>
            <a:xfrm>
              <a:off x="3960062" y="1074653"/>
              <a:ext cx="967538" cy="18472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: abgerundete Ecken 12">
              <a:extLst>
                <a:ext uri="{FF2B5EF4-FFF2-40B4-BE49-F238E27FC236}">
                  <a16:creationId xmlns:a16="http://schemas.microsoft.com/office/drawing/2014/main" id="{2B06BA58-0910-4F39-8B1C-7940AA2C12E3}"/>
                </a:ext>
              </a:extLst>
            </p:cNvPr>
            <p:cNvSpPr/>
            <p:nvPr/>
          </p:nvSpPr>
          <p:spPr>
            <a:xfrm>
              <a:off x="2300652" y="1074652"/>
              <a:ext cx="967538" cy="18472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6" name="Grafik 15">
            <a:extLst>
              <a:ext uri="{FF2B5EF4-FFF2-40B4-BE49-F238E27FC236}">
                <a16:creationId xmlns:a16="http://schemas.microsoft.com/office/drawing/2014/main" id="{6E18F217-6742-4AB3-B106-948D513F1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92" y="3726980"/>
            <a:ext cx="2160000" cy="216000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4E005AAA-E214-43F5-876B-36BB3EC2A1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405" y="3906980"/>
            <a:ext cx="1800000" cy="180000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E2857178-2BDD-4D29-9E76-2B3A21CFDA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405" y="907385"/>
            <a:ext cx="1800000" cy="1800000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87D02C1E-5D84-44B6-9869-9918BEB72475}"/>
              </a:ext>
            </a:extLst>
          </p:cNvPr>
          <p:cNvSpPr txBox="1"/>
          <p:nvPr/>
        </p:nvSpPr>
        <p:spPr>
          <a:xfrm>
            <a:off x="2700707" y="1545775"/>
            <a:ext cx="1749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X </a:t>
            </a:r>
            <a:r>
              <a:rPr lang="de-DE" sz="2800" dirty="0" err="1"/>
              <a:t>Commits</a:t>
            </a:r>
            <a:endParaRPr lang="de-DE" sz="28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DB48A0F6-C68F-4D63-8DA8-3A00150418D8}"/>
              </a:ext>
            </a:extLst>
          </p:cNvPr>
          <p:cNvSpPr txBox="1"/>
          <p:nvPr/>
        </p:nvSpPr>
        <p:spPr>
          <a:xfrm>
            <a:off x="2322018" y="4545370"/>
            <a:ext cx="4246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X Klassen und Schnittstellen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B8AACBC5-5D47-4E41-BAA0-2A32E9D34606}"/>
              </a:ext>
            </a:extLst>
          </p:cNvPr>
          <p:cNvSpPr txBox="1"/>
          <p:nvPr/>
        </p:nvSpPr>
        <p:spPr>
          <a:xfrm>
            <a:off x="9268303" y="1545628"/>
            <a:ext cx="1424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X Pakete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82F3547-26A0-440A-9580-BB06BAAB2FF1}"/>
              </a:ext>
            </a:extLst>
          </p:cNvPr>
          <p:cNvSpPr txBox="1"/>
          <p:nvPr/>
        </p:nvSpPr>
        <p:spPr>
          <a:xfrm>
            <a:off x="8991216" y="4545370"/>
            <a:ext cx="2883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X Zeilen Quellcode</a:t>
            </a:r>
          </a:p>
        </p:txBody>
      </p:sp>
    </p:spTree>
    <p:extLst>
      <p:ext uri="{BB962C8B-B14F-4D97-AF65-F5344CB8AC3E}">
        <p14:creationId xmlns:p14="http://schemas.microsoft.com/office/powerpoint/2010/main" val="2983204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4DB9583A-5ACE-4895-BB0C-C2F81168FFC6}"/>
              </a:ext>
            </a:extLst>
          </p:cNvPr>
          <p:cNvGrpSpPr>
            <a:grpSpLocks noChangeAspect="1"/>
          </p:cNvGrpSpPr>
          <p:nvPr/>
        </p:nvGrpSpPr>
        <p:grpSpPr>
          <a:xfrm>
            <a:off x="1913420" y="1319341"/>
            <a:ext cx="1800000" cy="791363"/>
            <a:chOff x="2300652" y="627017"/>
            <a:chExt cx="2626948" cy="1080000"/>
          </a:xfrm>
        </p:grpSpPr>
        <p:sp>
          <p:nvSpPr>
            <p:cNvPr id="11" name="Kreis: nicht ausgefüllt 10">
              <a:extLst>
                <a:ext uri="{FF2B5EF4-FFF2-40B4-BE49-F238E27FC236}">
                  <a16:creationId xmlns:a16="http://schemas.microsoft.com/office/drawing/2014/main" id="{B207F3DE-337C-4A11-8251-996C40F52CC6}"/>
                </a:ext>
              </a:extLst>
            </p:cNvPr>
            <p:cNvSpPr/>
            <p:nvPr/>
          </p:nvSpPr>
          <p:spPr>
            <a:xfrm>
              <a:off x="3074126" y="627017"/>
              <a:ext cx="1080000" cy="1080000"/>
            </a:xfrm>
            <a:prstGeom prst="donut">
              <a:avLst>
                <a:gd name="adj" fmla="val 1901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2" name="Rechteck: abgerundete Ecken 11">
              <a:extLst>
                <a:ext uri="{FF2B5EF4-FFF2-40B4-BE49-F238E27FC236}">
                  <a16:creationId xmlns:a16="http://schemas.microsoft.com/office/drawing/2014/main" id="{DAA074FE-DFD4-407F-83A4-2C48B6E241D2}"/>
                </a:ext>
              </a:extLst>
            </p:cNvPr>
            <p:cNvSpPr/>
            <p:nvPr/>
          </p:nvSpPr>
          <p:spPr>
            <a:xfrm>
              <a:off x="3960062" y="1074653"/>
              <a:ext cx="967538" cy="18472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: abgerundete Ecken 12">
              <a:extLst>
                <a:ext uri="{FF2B5EF4-FFF2-40B4-BE49-F238E27FC236}">
                  <a16:creationId xmlns:a16="http://schemas.microsoft.com/office/drawing/2014/main" id="{2B06BA58-0910-4F39-8B1C-7940AA2C12E3}"/>
                </a:ext>
              </a:extLst>
            </p:cNvPr>
            <p:cNvSpPr/>
            <p:nvPr/>
          </p:nvSpPr>
          <p:spPr>
            <a:xfrm>
              <a:off x="2300652" y="1074652"/>
              <a:ext cx="967538" cy="18472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6" name="Grafik 15">
            <a:extLst>
              <a:ext uri="{FF2B5EF4-FFF2-40B4-BE49-F238E27FC236}">
                <a16:creationId xmlns:a16="http://schemas.microsoft.com/office/drawing/2014/main" id="{6E18F217-6742-4AB3-B106-948D513F1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238" y="3639707"/>
            <a:ext cx="2160000" cy="216000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4E005AAA-E214-43F5-876B-36BB3EC2A1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333" y="3814617"/>
            <a:ext cx="1800000" cy="180000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E2857178-2BDD-4D29-9E76-2B3A21CFDA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357" y="818790"/>
            <a:ext cx="1800000" cy="1800000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87D02C1E-5D84-44B6-9869-9918BEB72475}"/>
              </a:ext>
            </a:extLst>
          </p:cNvPr>
          <p:cNvSpPr txBox="1"/>
          <p:nvPr/>
        </p:nvSpPr>
        <p:spPr>
          <a:xfrm>
            <a:off x="1938819" y="2597047"/>
            <a:ext cx="1749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dirty="0"/>
              <a:t>X </a:t>
            </a:r>
            <a:r>
              <a:rPr lang="de-DE" sz="2800" dirty="0" err="1"/>
              <a:t>Commits</a:t>
            </a:r>
            <a:endParaRPr lang="de-DE" sz="28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DB48A0F6-C68F-4D63-8DA8-3A00150418D8}"/>
              </a:ext>
            </a:extLst>
          </p:cNvPr>
          <p:cNvSpPr txBox="1"/>
          <p:nvPr/>
        </p:nvSpPr>
        <p:spPr>
          <a:xfrm>
            <a:off x="690145" y="5614617"/>
            <a:ext cx="4246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dirty="0"/>
              <a:t>X Klassen und Schnittstellen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B8AACBC5-5D47-4E41-BAA0-2A32E9D34606}"/>
              </a:ext>
            </a:extLst>
          </p:cNvPr>
          <p:cNvSpPr txBox="1"/>
          <p:nvPr/>
        </p:nvSpPr>
        <p:spPr>
          <a:xfrm>
            <a:off x="8459118" y="2597047"/>
            <a:ext cx="1424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dirty="0"/>
              <a:t>X Pakete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82F3547-26A0-440A-9580-BB06BAAB2FF1}"/>
              </a:ext>
            </a:extLst>
          </p:cNvPr>
          <p:cNvSpPr txBox="1"/>
          <p:nvPr/>
        </p:nvSpPr>
        <p:spPr>
          <a:xfrm>
            <a:off x="7729463" y="5614617"/>
            <a:ext cx="2883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dirty="0"/>
              <a:t>X Zeilen Quellcode</a:t>
            </a:r>
          </a:p>
        </p:txBody>
      </p:sp>
    </p:spTree>
    <p:extLst>
      <p:ext uri="{BB962C8B-B14F-4D97-AF65-F5344CB8AC3E}">
        <p14:creationId xmlns:p14="http://schemas.microsoft.com/office/powerpoint/2010/main" val="178619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7E33E4-E44C-4C94-9832-7DA298223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167999"/>
            <a:ext cx="9144000" cy="2387600"/>
          </a:xfrm>
        </p:spPr>
        <p:txBody>
          <a:bodyPr>
            <a:normAutofit/>
          </a:bodyPr>
          <a:lstStyle/>
          <a:p>
            <a:r>
              <a:rPr lang="de-DE" sz="5400" dirty="0"/>
              <a:t>Werkzeuge</a:t>
            </a:r>
            <a:endParaRPr lang="de-CH" sz="54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0E47370-5C3C-412D-B99E-2E05C1991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22" y="1515291"/>
            <a:ext cx="3146395" cy="125855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11009AD-9232-43B3-A007-F18849A273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580" y="1604010"/>
            <a:ext cx="3016840" cy="125855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554F531-1973-41A4-93FF-AB1937356F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177" y="1193075"/>
            <a:ext cx="2606765" cy="1955074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AE56D90-E6CA-46B9-B803-8ECBDF6D70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212" y="3542084"/>
            <a:ext cx="2719136" cy="200120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A9BCD549-BE33-4BE3-A5D8-3F61A6BC48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043" y="3429000"/>
            <a:ext cx="3257278" cy="995095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FB12F64B-6E71-48F0-BAEB-6B53A99A66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719" y="4099418"/>
            <a:ext cx="2606765" cy="1443867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7E13077A-EE18-44FF-B903-4801345C0F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174" y="5270516"/>
            <a:ext cx="2606765" cy="130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79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5E6828-B204-444A-9BBA-2250B68D41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Demonstration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17289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Breitbild</PresentationFormat>
  <Paragraphs>14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Werkzeuge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Pierre Toussing</dc:creator>
  <cp:lastModifiedBy>Peter Koepernik</cp:lastModifiedBy>
  <cp:revision>9</cp:revision>
  <dcterms:created xsi:type="dcterms:W3CDTF">2019-01-29T09:23:32Z</dcterms:created>
  <dcterms:modified xsi:type="dcterms:W3CDTF">2019-01-30T12:39:42Z</dcterms:modified>
</cp:coreProperties>
</file>