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72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B9583A-5ACE-4895-BB0C-C2F81168FFC6}"/>
              </a:ext>
            </a:extLst>
          </p:cNvPr>
          <p:cNvGrpSpPr>
            <a:grpSpLocks noChangeAspect="1"/>
          </p:cNvGrpSpPr>
          <p:nvPr/>
        </p:nvGrpSpPr>
        <p:grpSpPr>
          <a:xfrm>
            <a:off x="509492" y="1411704"/>
            <a:ext cx="1800000" cy="791363"/>
            <a:chOff x="2300652" y="627017"/>
            <a:chExt cx="2626948" cy="1080000"/>
          </a:xfrm>
        </p:grpSpPr>
        <p:sp>
          <p:nvSpPr>
            <p:cNvPr id="11" name="Kreis: nicht ausgefüllt 10">
              <a:extLst>
                <a:ext uri="{FF2B5EF4-FFF2-40B4-BE49-F238E27FC236}">
                  <a16:creationId xmlns:a16="http://schemas.microsoft.com/office/drawing/2014/main" id="{B207F3DE-337C-4A11-8251-996C40F52CC6}"/>
                </a:ext>
              </a:extLst>
            </p:cNvPr>
            <p:cNvSpPr/>
            <p:nvPr/>
          </p:nvSpPr>
          <p:spPr>
            <a:xfrm>
              <a:off x="3074126" y="627017"/>
              <a:ext cx="1080000" cy="1080000"/>
            </a:xfrm>
            <a:prstGeom prst="donut">
              <a:avLst>
                <a:gd name="adj" fmla="val 190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A074FE-DFD4-407F-83A4-2C48B6E241D2}"/>
                </a:ext>
              </a:extLst>
            </p:cNvPr>
            <p:cNvSpPr/>
            <p:nvPr/>
          </p:nvSpPr>
          <p:spPr>
            <a:xfrm>
              <a:off x="3960062" y="1074653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B06BA58-0910-4F39-8B1C-7940AA2C12E3}"/>
                </a:ext>
              </a:extLst>
            </p:cNvPr>
            <p:cNvSpPr/>
            <p:nvPr/>
          </p:nvSpPr>
          <p:spPr>
            <a:xfrm>
              <a:off x="2300652" y="1074652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E18F217-6742-4AB3-B106-948D513F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2" y="3726980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005AAA-E214-43F5-876B-36BB3EC2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05" y="3906980"/>
            <a:ext cx="1800000" cy="180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857178-2BDD-4D29-9E76-2B3A21CF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05" y="907385"/>
            <a:ext cx="1800000" cy="1800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7D02C1E-5D84-44B6-9869-9918BEB72475}"/>
              </a:ext>
            </a:extLst>
          </p:cNvPr>
          <p:cNvSpPr txBox="1"/>
          <p:nvPr/>
        </p:nvSpPr>
        <p:spPr>
          <a:xfrm>
            <a:off x="2700707" y="1545775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X </a:t>
            </a:r>
            <a:r>
              <a:rPr lang="de-DE" sz="2800" dirty="0" err="1"/>
              <a:t>Commits</a:t>
            </a:r>
            <a:endParaRPr lang="de-DE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48A0F6-C68F-4D63-8DA8-3A00150418D8}"/>
              </a:ext>
            </a:extLst>
          </p:cNvPr>
          <p:cNvSpPr txBox="1"/>
          <p:nvPr/>
        </p:nvSpPr>
        <p:spPr>
          <a:xfrm>
            <a:off x="2322018" y="4545370"/>
            <a:ext cx="4246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X Klassen und Schnittstellen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AACBC5-5D47-4E41-BAA0-2A32E9D34606}"/>
              </a:ext>
            </a:extLst>
          </p:cNvPr>
          <p:cNvSpPr txBox="1"/>
          <p:nvPr/>
        </p:nvSpPr>
        <p:spPr>
          <a:xfrm>
            <a:off x="9268303" y="1545628"/>
            <a:ext cx="14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X Pakete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2F3547-26A0-440A-9580-BB06BAAB2FF1}"/>
              </a:ext>
            </a:extLst>
          </p:cNvPr>
          <p:cNvSpPr txBox="1"/>
          <p:nvPr/>
        </p:nvSpPr>
        <p:spPr>
          <a:xfrm>
            <a:off x="8991216" y="4545370"/>
            <a:ext cx="2883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X Zeilen Quellcode</a:t>
            </a:r>
          </a:p>
        </p:txBody>
      </p:sp>
    </p:spTree>
    <p:extLst>
      <p:ext uri="{BB962C8B-B14F-4D97-AF65-F5344CB8AC3E}">
        <p14:creationId xmlns:p14="http://schemas.microsoft.com/office/powerpoint/2010/main" val="298320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B9583A-5ACE-4895-BB0C-C2F81168FFC6}"/>
              </a:ext>
            </a:extLst>
          </p:cNvPr>
          <p:cNvGrpSpPr>
            <a:grpSpLocks noChangeAspect="1"/>
          </p:cNvGrpSpPr>
          <p:nvPr/>
        </p:nvGrpSpPr>
        <p:grpSpPr>
          <a:xfrm>
            <a:off x="1913420" y="1319341"/>
            <a:ext cx="1800000" cy="791363"/>
            <a:chOff x="2300652" y="627017"/>
            <a:chExt cx="2626948" cy="1080000"/>
          </a:xfrm>
        </p:grpSpPr>
        <p:sp>
          <p:nvSpPr>
            <p:cNvPr id="11" name="Kreis: nicht ausgefüllt 10">
              <a:extLst>
                <a:ext uri="{FF2B5EF4-FFF2-40B4-BE49-F238E27FC236}">
                  <a16:creationId xmlns:a16="http://schemas.microsoft.com/office/drawing/2014/main" id="{B207F3DE-337C-4A11-8251-996C40F52CC6}"/>
                </a:ext>
              </a:extLst>
            </p:cNvPr>
            <p:cNvSpPr/>
            <p:nvPr/>
          </p:nvSpPr>
          <p:spPr>
            <a:xfrm>
              <a:off x="3074126" y="627017"/>
              <a:ext cx="1080000" cy="1080000"/>
            </a:xfrm>
            <a:prstGeom prst="donut">
              <a:avLst>
                <a:gd name="adj" fmla="val 190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A074FE-DFD4-407F-83A4-2C48B6E241D2}"/>
                </a:ext>
              </a:extLst>
            </p:cNvPr>
            <p:cNvSpPr/>
            <p:nvPr/>
          </p:nvSpPr>
          <p:spPr>
            <a:xfrm>
              <a:off x="3960062" y="1074653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B06BA58-0910-4F39-8B1C-7940AA2C12E3}"/>
                </a:ext>
              </a:extLst>
            </p:cNvPr>
            <p:cNvSpPr/>
            <p:nvPr/>
          </p:nvSpPr>
          <p:spPr>
            <a:xfrm>
              <a:off x="2300652" y="1074652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E18F217-6742-4AB3-B106-948D513F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8" y="3639707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005AAA-E214-43F5-876B-36BB3EC2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33" y="3814617"/>
            <a:ext cx="1800000" cy="180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857178-2BDD-4D29-9E76-2B3A21CF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57" y="818790"/>
            <a:ext cx="1800000" cy="1800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7D02C1E-5D84-44B6-9869-9918BEB72475}"/>
              </a:ext>
            </a:extLst>
          </p:cNvPr>
          <p:cNvSpPr txBox="1"/>
          <p:nvPr/>
        </p:nvSpPr>
        <p:spPr>
          <a:xfrm>
            <a:off x="1938819" y="2597047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</a:t>
            </a:r>
            <a:r>
              <a:rPr lang="de-DE" sz="2800" dirty="0" err="1"/>
              <a:t>Commits</a:t>
            </a:r>
            <a:endParaRPr lang="de-DE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48A0F6-C68F-4D63-8DA8-3A00150418D8}"/>
              </a:ext>
            </a:extLst>
          </p:cNvPr>
          <p:cNvSpPr txBox="1"/>
          <p:nvPr/>
        </p:nvSpPr>
        <p:spPr>
          <a:xfrm>
            <a:off x="690145" y="5614617"/>
            <a:ext cx="4246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Klassen und Schnittstellen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AACBC5-5D47-4E41-BAA0-2A32E9D34606}"/>
              </a:ext>
            </a:extLst>
          </p:cNvPr>
          <p:cNvSpPr txBox="1"/>
          <p:nvPr/>
        </p:nvSpPr>
        <p:spPr>
          <a:xfrm>
            <a:off x="8459118" y="2597047"/>
            <a:ext cx="14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Pakete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2F3547-26A0-440A-9580-BB06BAAB2FF1}"/>
              </a:ext>
            </a:extLst>
          </p:cNvPr>
          <p:cNvSpPr txBox="1"/>
          <p:nvPr/>
        </p:nvSpPr>
        <p:spPr>
          <a:xfrm>
            <a:off x="7729463" y="5614617"/>
            <a:ext cx="2883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Zeilen Quellcode</a:t>
            </a:r>
          </a:p>
        </p:txBody>
      </p:sp>
    </p:spTree>
    <p:extLst>
      <p:ext uri="{BB962C8B-B14F-4D97-AF65-F5344CB8AC3E}">
        <p14:creationId xmlns:p14="http://schemas.microsoft.com/office/powerpoint/2010/main" val="17861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33E4-E44C-4C94-9832-7DA29822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7999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Werkzeuge</a:t>
            </a:r>
            <a:endParaRPr lang="de-CH" sz="5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47370-5C3C-412D-B99E-2E05C1991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2" y="1515291"/>
            <a:ext cx="3146395" cy="12585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1009AD-9232-43B3-A007-F18849A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80" y="1604010"/>
            <a:ext cx="3016840" cy="12585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54F531-1973-41A4-93FF-AB193735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77" y="1193075"/>
            <a:ext cx="2606765" cy="19550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E56D90-E6CA-46B9-B803-8ECBDF6D7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2" y="3542084"/>
            <a:ext cx="2719136" cy="20012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BCD549-BE33-4BE3-A5D8-3F61A6BC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43" y="3429000"/>
            <a:ext cx="3257278" cy="9950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12F64B-6E71-48F0-BAEB-6B53A99A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19" y="4099418"/>
            <a:ext cx="2606765" cy="1443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13077A-EE18-44FF-B903-4801345C0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74" y="5270516"/>
            <a:ext cx="2606765" cy="13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E1927-8799-4A65-9BC9-84D27F37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AD7E46A-5034-4571-8059-65FDFA083A2F}"/>
              </a:ext>
            </a:extLst>
          </p:cNvPr>
          <p:cNvCxnSpPr>
            <a:cxnSpLocks/>
          </p:cNvCxnSpPr>
          <p:nvPr/>
        </p:nvCxnSpPr>
        <p:spPr>
          <a:xfrm>
            <a:off x="2478343" y="3401292"/>
            <a:ext cx="776118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A00781-609A-4964-9543-8C3632EF3815}"/>
              </a:ext>
            </a:extLst>
          </p:cNvPr>
          <p:cNvCxnSpPr/>
          <p:nvPr/>
        </p:nvCxnSpPr>
        <p:spPr>
          <a:xfrm>
            <a:off x="312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1BEFE5F-19EB-4E0A-BB37-750A2EAB0DD4}"/>
              </a:ext>
            </a:extLst>
          </p:cNvPr>
          <p:cNvCxnSpPr/>
          <p:nvPr/>
        </p:nvCxnSpPr>
        <p:spPr>
          <a:xfrm>
            <a:off x="456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06E6EAE-1D12-4E5C-951C-9B67F8E2D548}"/>
              </a:ext>
            </a:extLst>
          </p:cNvPr>
          <p:cNvCxnSpPr/>
          <p:nvPr/>
        </p:nvCxnSpPr>
        <p:spPr>
          <a:xfrm>
            <a:off x="600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4D36B7-5513-4F7E-BFAC-A4C18D24EBA7}"/>
              </a:ext>
            </a:extLst>
          </p:cNvPr>
          <p:cNvCxnSpPr/>
          <p:nvPr/>
        </p:nvCxnSpPr>
        <p:spPr>
          <a:xfrm>
            <a:off x="744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9BEC131-A06C-40AA-962A-B1DB7E99E374}"/>
              </a:ext>
            </a:extLst>
          </p:cNvPr>
          <p:cNvCxnSpPr/>
          <p:nvPr/>
        </p:nvCxnSpPr>
        <p:spPr>
          <a:xfrm>
            <a:off x="888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0EB306E-A3D9-4B80-9097-49499473A313}"/>
              </a:ext>
            </a:extLst>
          </p:cNvPr>
          <p:cNvSpPr txBox="1"/>
          <p:nvPr/>
        </p:nvSpPr>
        <p:spPr>
          <a:xfrm>
            <a:off x="230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Phasenbeginn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21C74B-BAB1-4A4D-A9B9-F8D526642C48}"/>
              </a:ext>
            </a:extLst>
          </p:cNvPr>
          <p:cNvSpPr txBox="1"/>
          <p:nvPr/>
        </p:nvSpPr>
        <p:spPr>
          <a:xfrm>
            <a:off x="806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Phasenende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3D8216-824B-42E5-A2F3-34A3F9604FCA}"/>
              </a:ext>
            </a:extLst>
          </p:cNvPr>
          <p:cNvSpPr/>
          <p:nvPr/>
        </p:nvSpPr>
        <p:spPr>
          <a:xfrm>
            <a:off x="3126000" y="3582000"/>
            <a:ext cx="207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Model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A47DA84-87E4-43A4-9CFD-AB51266C4E83}"/>
              </a:ext>
            </a:extLst>
          </p:cNvPr>
          <p:cNvSpPr/>
          <p:nvPr/>
        </p:nvSpPr>
        <p:spPr>
          <a:xfrm>
            <a:off x="5375999" y="3582000"/>
            <a:ext cx="3509997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View und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742AC5-06EB-4063-B4D2-C818DAD18FBA}"/>
              </a:ext>
            </a:extLst>
          </p:cNvPr>
          <p:cNvSpPr/>
          <p:nvPr/>
        </p:nvSpPr>
        <p:spPr>
          <a:xfrm>
            <a:off x="312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9B5514E-AD7D-4DC4-A06A-0213082A6D76}"/>
              </a:ext>
            </a:extLst>
          </p:cNvPr>
          <p:cNvSpPr/>
          <p:nvPr/>
        </p:nvSpPr>
        <p:spPr>
          <a:xfrm>
            <a:off x="609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View und Controller</a:t>
            </a:r>
          </a:p>
        </p:txBody>
      </p:sp>
    </p:spTree>
    <p:extLst>
      <p:ext uri="{BB962C8B-B14F-4D97-AF65-F5344CB8AC3E}">
        <p14:creationId xmlns:p14="http://schemas.microsoft.com/office/powerpoint/2010/main" val="30720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6828-B204-444A-9BBA-2250B68D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72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Werkzeuge</vt:lpstr>
      <vt:lpstr>Zeitplan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Peter Koepernik</cp:lastModifiedBy>
  <cp:revision>12</cp:revision>
  <dcterms:created xsi:type="dcterms:W3CDTF">2019-01-29T09:23:32Z</dcterms:created>
  <dcterms:modified xsi:type="dcterms:W3CDTF">2019-01-30T13:14:53Z</dcterms:modified>
</cp:coreProperties>
</file>