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5" r:id="rId3"/>
    <p:sldId id="274" r:id="rId4"/>
    <p:sldId id="278" r:id="rId5"/>
    <p:sldId id="279" r:id="rId6"/>
    <p:sldId id="272" r:id="rId7"/>
    <p:sldId id="273" r:id="rId8"/>
    <p:sldId id="276" r:id="rId9"/>
    <p:sldId id="277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DB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407172-79F1-45E9-BAFB-690E0B717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4B3572-ED03-40AB-8006-CACF4B6C5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9014D2-C05B-4706-87A4-B84741130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A868-D81B-4F26-A41C-24BC2A794736}" type="datetimeFigureOut">
              <a:rPr lang="de-DE" smtClean="0"/>
              <a:t>18.03.2019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1BBAF2-4AED-4F0F-8B19-96C34588E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781F66-CE2A-4E28-B62E-75CDC3C2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E658-EA00-40A7-901D-7D0C34793B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3497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CC941E-BBE7-49FF-973A-CA33CF0A8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BBB83D0-DBBB-4593-8E0C-010DAC352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BA5C75-60E5-4916-8F19-DD532C7BF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A868-D81B-4F26-A41C-24BC2A794736}" type="datetimeFigureOut">
              <a:rPr lang="de-DE" smtClean="0"/>
              <a:t>18.03.2019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B6DA79-84DF-48C9-8407-8EE524684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7FD34C-CE1D-4BEE-8AE4-3717E966C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E658-EA00-40A7-901D-7D0C34793B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730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F707044-871E-4A6C-BBDA-3FC39B2E09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A11967D-CA2F-427C-9859-4FB280F0B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B465C5-2C88-4093-BDF3-7BF3D72D3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A868-D81B-4F26-A41C-24BC2A794736}" type="datetimeFigureOut">
              <a:rPr lang="de-DE" smtClean="0"/>
              <a:t>18.03.2019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9B6576-760D-4A3F-B87D-2D1499045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296EBD-BA7C-4F1A-93D2-D4DEDB6F2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E658-EA00-40A7-901D-7D0C34793B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305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EA94A4-076E-4982-9BE1-3F2A8DDD9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A585CE-BE45-4EF4-95D2-37C4B167F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03D76D-0982-4BF6-9C27-1E99438C7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A868-D81B-4F26-A41C-24BC2A794736}" type="datetimeFigureOut">
              <a:rPr lang="de-DE" smtClean="0"/>
              <a:t>18.03.2019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712361-ABE5-4BD9-899A-4BFF38C08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E48E1A-DEE8-4026-B1A8-F5C88EEAB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E658-EA00-40A7-901D-7D0C34793B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6887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2C09EC-13DD-4ADF-B9E0-4E6B31844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5463BD-214E-4714-9E31-C63CB33FF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1BECDA-969A-4C45-B04F-32FBBE1C4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A868-D81B-4F26-A41C-24BC2A794736}" type="datetimeFigureOut">
              <a:rPr lang="de-DE" smtClean="0"/>
              <a:t>18.03.2019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A0DD7A-B832-4644-A6CF-D7FCAADC7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C533DC-9D1A-429D-8B96-EEC5712B4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E658-EA00-40A7-901D-7D0C34793B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7340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12B0FF-40EA-4B4C-8A1A-0CE9975D0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F09E17-C8A8-4A99-BDD0-9FDBD17D7C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70CCEFD-DB53-47D2-A87C-647601C7D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A91107-2895-4EE3-825A-C8D3A70BC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A868-D81B-4F26-A41C-24BC2A794736}" type="datetimeFigureOut">
              <a:rPr lang="de-DE" smtClean="0"/>
              <a:t>18.03.2019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B9D633-FE12-4F85-B8D5-E4CD1C043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044469-DE9B-4D94-A1D5-37F1A520D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E658-EA00-40A7-901D-7D0C34793B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8877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5F04F-E151-40B7-9275-D99C0D8C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1DEFB9-257A-47ED-BBDF-9057AD5ED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D45C9DA-D8C0-4406-8D31-2FA00CE33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4964710-25FA-4B3B-A15E-4CA0C76FA8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14C8811-036B-4F5D-8B09-CD86753451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6D3DCD3-1250-4B28-92D7-2D4EA305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A868-D81B-4F26-A41C-24BC2A794736}" type="datetimeFigureOut">
              <a:rPr lang="de-DE" smtClean="0"/>
              <a:t>18.03.2019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197AAF6-58FC-40A2-9E98-2B37B6F60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1F64233-2133-45B4-A418-EAAEC23CB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E658-EA00-40A7-901D-7D0C34793B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62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DB2DC-7CA5-43C9-990D-993646DFC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30CE7C-186E-43AF-AF9D-B1D4EA369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A868-D81B-4F26-A41C-24BC2A794736}" type="datetimeFigureOut">
              <a:rPr lang="de-DE" smtClean="0"/>
              <a:t>18.03.2019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AAC5256-5251-4E9C-B87D-D634D7AFD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D97C70B-690E-4969-B4B9-88FC28910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E658-EA00-40A7-901D-7D0C34793B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2798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345D4AD-A9B9-4844-A978-95F12EEE0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A868-D81B-4F26-A41C-24BC2A794736}" type="datetimeFigureOut">
              <a:rPr lang="de-DE" smtClean="0"/>
              <a:t>18.03.2019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541E0B9-81D4-4007-8426-94C82CA06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788294B-F5B2-4A11-A08E-D84A722C3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E658-EA00-40A7-901D-7D0C34793B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613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237619-C932-4FF3-8496-D10185DBD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C948CF-E684-4C1D-8039-2EBC2B2E7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746BFD-8607-44FA-A7B9-4875B7677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E3666D-1516-4EEC-89B3-24BEAE63E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A868-D81B-4F26-A41C-24BC2A794736}" type="datetimeFigureOut">
              <a:rPr lang="de-DE" smtClean="0"/>
              <a:t>18.03.2019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EA1579-AF9B-48D9-803E-43C13C3FB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9D36752-A63D-4E69-8597-F2890784B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E658-EA00-40A7-901D-7D0C34793B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4651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9DECCB-8E91-41A3-BD3F-B2415D773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03513F5-4063-4087-A611-30B2DF1BD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AC43D8-D554-4350-9267-CEB5B0967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8FF01E-B711-47F3-AF56-635DFCAEC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A868-D81B-4F26-A41C-24BC2A794736}" type="datetimeFigureOut">
              <a:rPr lang="de-DE" smtClean="0"/>
              <a:t>18.03.2019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10AC71-E9C0-4B43-A208-64E570E2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351362-CF47-4212-9B68-2C4F45ABF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E658-EA00-40A7-901D-7D0C34793B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3090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95EE830-3E5C-4B2C-9559-9F0F3E4D6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9C7689-5586-42FF-AFC0-851EF3621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E6A71F-E85A-4E64-A4C4-B80AD54D18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BA868-D81B-4F26-A41C-24BC2A794736}" type="datetimeFigureOut">
              <a:rPr lang="de-DE" smtClean="0"/>
              <a:t>18.03.2019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D5022C-5FBB-44C7-A519-6B16683D6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D14B87-7043-4386-93CB-7575FFE0E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7E658-EA00-40A7-901D-7D0C34793B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89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0703C719-B931-4FF1-8A37-A47F9BB39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4220"/>
            <a:ext cx="9144000" cy="1655762"/>
          </a:xfrm>
        </p:spPr>
        <p:txBody>
          <a:bodyPr>
            <a:normAutofit fontScale="92500" lnSpcReduction="20000"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sz="3600" dirty="0"/>
              <a:t>Ein Simulator für wiederholte Spiele</a:t>
            </a:r>
            <a:endParaRPr lang="de-CH" sz="36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D2BD1CF-3E73-4540-962F-4B216DB4F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280" y="1126596"/>
            <a:ext cx="7601439" cy="335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54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D8FDE2C8-41D6-4006-A915-A8EEEF55214C}"/>
              </a:ext>
            </a:extLst>
          </p:cNvPr>
          <p:cNvCxnSpPr/>
          <p:nvPr/>
        </p:nvCxnSpPr>
        <p:spPr>
          <a:xfrm>
            <a:off x="6043127" y="1866160"/>
            <a:ext cx="0" cy="43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 descr="Mann">
            <a:extLst>
              <a:ext uri="{FF2B5EF4-FFF2-40B4-BE49-F238E27FC236}">
                <a16:creationId xmlns:a16="http://schemas.microsoft.com/office/drawing/2014/main" id="{CA30A1FD-BAF3-4DF5-B669-BF941B81E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5012" y="4658957"/>
            <a:ext cx="914400" cy="914400"/>
          </a:xfrm>
          <a:prstGeom prst="rect">
            <a:avLst/>
          </a:prstGeom>
        </p:spPr>
      </p:pic>
      <p:pic>
        <p:nvPicPr>
          <p:cNvPr id="7" name="Grafik 6" descr="Mann">
            <a:extLst>
              <a:ext uri="{FF2B5EF4-FFF2-40B4-BE49-F238E27FC236}">
                <a16:creationId xmlns:a16="http://schemas.microsoft.com/office/drawing/2014/main" id="{2AD7A93D-1370-48E1-A256-0F94179B6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52588" y="4690124"/>
            <a:ext cx="914400" cy="914400"/>
          </a:xfrm>
          <a:prstGeom prst="rect">
            <a:avLst/>
          </a:prstGeom>
        </p:spPr>
      </p:pic>
      <p:sp>
        <p:nvSpPr>
          <p:cNvPr id="8" name="Wolke 7">
            <a:extLst>
              <a:ext uri="{FF2B5EF4-FFF2-40B4-BE49-F238E27FC236}">
                <a16:creationId xmlns:a16="http://schemas.microsoft.com/office/drawing/2014/main" id="{44C92094-681D-4A84-BA95-F085875A9AEF}"/>
              </a:ext>
            </a:extLst>
          </p:cNvPr>
          <p:cNvSpPr/>
          <p:nvPr/>
        </p:nvSpPr>
        <p:spPr>
          <a:xfrm>
            <a:off x="2771192" y="2901822"/>
            <a:ext cx="2304660" cy="123164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Gestehen oder Schweigen?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1112E85-3AF8-48C6-904E-1998B9E028EE}"/>
              </a:ext>
            </a:extLst>
          </p:cNvPr>
          <p:cNvSpPr/>
          <p:nvPr/>
        </p:nvSpPr>
        <p:spPr>
          <a:xfrm>
            <a:off x="3376133" y="4218863"/>
            <a:ext cx="191270" cy="196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EDD795C-D6FA-4EAF-930A-D726CEC5F929}"/>
              </a:ext>
            </a:extLst>
          </p:cNvPr>
          <p:cNvSpPr/>
          <p:nvPr/>
        </p:nvSpPr>
        <p:spPr>
          <a:xfrm>
            <a:off x="3313933" y="4519677"/>
            <a:ext cx="119734" cy="1383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Wolke 11">
            <a:extLst>
              <a:ext uri="{FF2B5EF4-FFF2-40B4-BE49-F238E27FC236}">
                <a16:creationId xmlns:a16="http://schemas.microsoft.com/office/drawing/2014/main" id="{0D7E1473-8342-45D6-8706-DB3AD72C5B37}"/>
              </a:ext>
            </a:extLst>
          </p:cNvPr>
          <p:cNvSpPr/>
          <p:nvPr/>
        </p:nvSpPr>
        <p:spPr>
          <a:xfrm>
            <a:off x="7262328" y="2987223"/>
            <a:ext cx="2304660" cy="1231640"/>
          </a:xfrm>
          <a:prstGeom prst="clou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Gestehen oder Schweigen?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BC6A21E-29D2-483A-89A4-BB188FFFE04F}"/>
              </a:ext>
            </a:extLst>
          </p:cNvPr>
          <p:cNvSpPr/>
          <p:nvPr/>
        </p:nvSpPr>
        <p:spPr>
          <a:xfrm>
            <a:off x="8596614" y="4359699"/>
            <a:ext cx="191270" cy="196008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17C89E48-6C8E-4759-B2BA-E2950758E340}"/>
              </a:ext>
            </a:extLst>
          </p:cNvPr>
          <p:cNvSpPr/>
          <p:nvPr/>
        </p:nvSpPr>
        <p:spPr>
          <a:xfrm>
            <a:off x="8786340" y="4595199"/>
            <a:ext cx="119734" cy="13833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DD4F4FF4-C6A0-4309-AEF3-5748AA228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Das Gefangenendilemma</a:t>
            </a:r>
          </a:p>
        </p:txBody>
      </p:sp>
    </p:spTree>
    <p:extLst>
      <p:ext uri="{BB962C8B-B14F-4D97-AF65-F5344CB8AC3E}">
        <p14:creationId xmlns:p14="http://schemas.microsoft.com/office/powerpoint/2010/main" val="76510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B44016AA-A0B7-4918-8EDD-8BCA7EED39B1}"/>
              </a:ext>
            </a:extLst>
          </p:cNvPr>
          <p:cNvCxnSpPr/>
          <p:nvPr/>
        </p:nvCxnSpPr>
        <p:spPr>
          <a:xfrm>
            <a:off x="3960000" y="1440000"/>
            <a:ext cx="432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185C76E5-C2B1-4510-B986-46F15549D636}"/>
              </a:ext>
            </a:extLst>
          </p:cNvPr>
          <p:cNvCxnSpPr/>
          <p:nvPr/>
        </p:nvCxnSpPr>
        <p:spPr>
          <a:xfrm>
            <a:off x="3600000" y="1800000"/>
            <a:ext cx="0" cy="43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 descr="Neutrales Gesicht ohne Füllung">
            <a:extLst>
              <a:ext uri="{FF2B5EF4-FFF2-40B4-BE49-F238E27FC236}">
                <a16:creationId xmlns:a16="http://schemas.microsoft.com/office/drawing/2014/main" id="{0AF018D6-1CC0-4AF9-A652-F197B8BD8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20000" y="4680000"/>
            <a:ext cx="720000" cy="720000"/>
          </a:xfrm>
          <a:prstGeom prst="rect">
            <a:avLst/>
          </a:prstGeom>
        </p:spPr>
      </p:pic>
      <p:pic>
        <p:nvPicPr>
          <p:cNvPr id="12" name="Grafik 11" descr="Überraschtes Gesicht ohne Füllung">
            <a:extLst>
              <a:ext uri="{FF2B5EF4-FFF2-40B4-BE49-F238E27FC236}">
                <a16:creationId xmlns:a16="http://schemas.microsoft.com/office/drawing/2014/main" id="{1B189F03-C6CB-460E-861A-52420E22ED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20000" y="2520000"/>
            <a:ext cx="720000" cy="720000"/>
          </a:xfrm>
          <a:prstGeom prst="rect">
            <a:avLst/>
          </a:prstGeom>
        </p:spPr>
      </p:pic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FCF392C-39D2-418D-B65C-FFAC6F9175A3}"/>
              </a:ext>
            </a:extLst>
          </p:cNvPr>
          <p:cNvCxnSpPr/>
          <p:nvPr/>
        </p:nvCxnSpPr>
        <p:spPr>
          <a:xfrm>
            <a:off x="3960000" y="3960000"/>
            <a:ext cx="432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DD2EA7B-E04C-4AB0-B6FE-3CAF1D812968}"/>
              </a:ext>
            </a:extLst>
          </p:cNvPr>
          <p:cNvCxnSpPr/>
          <p:nvPr/>
        </p:nvCxnSpPr>
        <p:spPr>
          <a:xfrm>
            <a:off x="6120000" y="1800000"/>
            <a:ext cx="0" cy="43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fik 14" descr="Überraschtes Gesicht ohne Füllung">
            <a:extLst>
              <a:ext uri="{FF2B5EF4-FFF2-40B4-BE49-F238E27FC236}">
                <a16:creationId xmlns:a16="http://schemas.microsoft.com/office/drawing/2014/main" id="{48642596-B3FD-40D2-A7BD-AAA689576D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80000" y="360000"/>
            <a:ext cx="720000" cy="720000"/>
          </a:xfrm>
          <a:prstGeom prst="rect">
            <a:avLst/>
          </a:prstGeom>
        </p:spPr>
      </p:pic>
      <p:pic>
        <p:nvPicPr>
          <p:cNvPr id="16" name="Grafik 15" descr="Neutrales Gesicht ohne Füllung">
            <a:extLst>
              <a:ext uri="{FF2B5EF4-FFF2-40B4-BE49-F238E27FC236}">
                <a16:creationId xmlns:a16="http://schemas.microsoft.com/office/drawing/2014/main" id="{0764667A-8745-4E8C-A22A-99A5531444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40000" y="360000"/>
            <a:ext cx="720000" cy="720000"/>
          </a:xfrm>
          <a:prstGeom prst="rect">
            <a:avLst/>
          </a:prstGeom>
        </p:spPr>
      </p:pic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A5CB5BF1-A9F2-4BF3-8A9E-0D6E8984075A}"/>
              </a:ext>
            </a:extLst>
          </p:cNvPr>
          <p:cNvCxnSpPr>
            <a:cxnSpLocks/>
          </p:cNvCxnSpPr>
          <p:nvPr/>
        </p:nvCxnSpPr>
        <p:spPr>
          <a:xfrm>
            <a:off x="4320000" y="2160000"/>
            <a:ext cx="1440000" cy="144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1B4C43A0-8FC2-4A18-BA4B-F18E74765992}"/>
              </a:ext>
            </a:extLst>
          </p:cNvPr>
          <p:cNvCxnSpPr>
            <a:cxnSpLocks/>
          </p:cNvCxnSpPr>
          <p:nvPr/>
        </p:nvCxnSpPr>
        <p:spPr>
          <a:xfrm>
            <a:off x="6480000" y="2160000"/>
            <a:ext cx="1440000" cy="144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134E45E7-1641-4553-AB89-32C2FCC40B60}"/>
              </a:ext>
            </a:extLst>
          </p:cNvPr>
          <p:cNvCxnSpPr>
            <a:cxnSpLocks/>
          </p:cNvCxnSpPr>
          <p:nvPr/>
        </p:nvCxnSpPr>
        <p:spPr>
          <a:xfrm>
            <a:off x="6480000" y="4320000"/>
            <a:ext cx="1440000" cy="144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4EB41659-6598-409E-8D37-56464F168307}"/>
              </a:ext>
            </a:extLst>
          </p:cNvPr>
          <p:cNvCxnSpPr>
            <a:cxnSpLocks/>
          </p:cNvCxnSpPr>
          <p:nvPr/>
        </p:nvCxnSpPr>
        <p:spPr>
          <a:xfrm>
            <a:off x="4320000" y="4320000"/>
            <a:ext cx="1440000" cy="144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1E54AA8D-58DD-4BD1-8831-970FB0C9FBCF}"/>
              </a:ext>
            </a:extLst>
          </p:cNvPr>
          <p:cNvSpPr txBox="1"/>
          <p:nvPr/>
        </p:nvSpPr>
        <p:spPr>
          <a:xfrm>
            <a:off x="5019091" y="2155333"/>
            <a:ext cx="85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 Jahre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D330E14-3E41-42F5-8513-7EA22B119D9B}"/>
              </a:ext>
            </a:extLst>
          </p:cNvPr>
          <p:cNvSpPr txBox="1"/>
          <p:nvPr/>
        </p:nvSpPr>
        <p:spPr>
          <a:xfrm>
            <a:off x="4299092" y="3226002"/>
            <a:ext cx="85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 Jahre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E8DFAA6-AFA3-43C7-993F-0EF94887BD62}"/>
              </a:ext>
            </a:extLst>
          </p:cNvPr>
          <p:cNvSpPr txBox="1"/>
          <p:nvPr/>
        </p:nvSpPr>
        <p:spPr>
          <a:xfrm>
            <a:off x="5184007" y="4319999"/>
            <a:ext cx="575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frei!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AABA0D5-6B2D-4AAC-BECB-A3110160A13F}"/>
              </a:ext>
            </a:extLst>
          </p:cNvPr>
          <p:cNvSpPr txBox="1"/>
          <p:nvPr/>
        </p:nvSpPr>
        <p:spPr>
          <a:xfrm>
            <a:off x="4299092" y="5386002"/>
            <a:ext cx="97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20 Jahre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CF32936-23E4-48BE-96FA-B914390AFF62}"/>
              </a:ext>
            </a:extLst>
          </p:cNvPr>
          <p:cNvSpPr txBox="1"/>
          <p:nvPr/>
        </p:nvSpPr>
        <p:spPr>
          <a:xfrm>
            <a:off x="6949670" y="2164667"/>
            <a:ext cx="97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20 Jahre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98918858-33C8-454C-8232-F7D505B86441}"/>
              </a:ext>
            </a:extLst>
          </p:cNvPr>
          <p:cNvSpPr txBox="1"/>
          <p:nvPr/>
        </p:nvSpPr>
        <p:spPr>
          <a:xfrm>
            <a:off x="6479999" y="3230667"/>
            <a:ext cx="575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frei!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6DCC727-1FA3-4AB1-A27C-142CA7D869BD}"/>
              </a:ext>
            </a:extLst>
          </p:cNvPr>
          <p:cNvSpPr txBox="1"/>
          <p:nvPr/>
        </p:nvSpPr>
        <p:spPr>
          <a:xfrm>
            <a:off x="7179091" y="4325362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 Jahr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67FCCA-4EDB-4F1A-AA44-9F519E77B83F}"/>
              </a:ext>
            </a:extLst>
          </p:cNvPr>
          <p:cNvSpPr txBox="1"/>
          <p:nvPr/>
        </p:nvSpPr>
        <p:spPr>
          <a:xfrm>
            <a:off x="6479999" y="5395336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 Jahr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F3423D04-1826-4C1F-9B41-D18996569C6F}"/>
              </a:ext>
            </a:extLst>
          </p:cNvPr>
          <p:cNvGrpSpPr/>
          <p:nvPr/>
        </p:nvGrpSpPr>
        <p:grpSpPr>
          <a:xfrm>
            <a:off x="5315964" y="1373937"/>
            <a:ext cx="1800000" cy="2134708"/>
            <a:chOff x="5315964" y="1373937"/>
            <a:chExt cx="1800000" cy="2134708"/>
          </a:xfrm>
        </p:grpSpPr>
        <p:sp>
          <p:nvSpPr>
            <p:cNvPr id="2" name="Bogen 1">
              <a:extLst>
                <a:ext uri="{FF2B5EF4-FFF2-40B4-BE49-F238E27FC236}">
                  <a16:creationId xmlns:a16="http://schemas.microsoft.com/office/drawing/2014/main" id="{DEFFEECD-909C-4CFB-A703-29EF59F2CB34}"/>
                </a:ext>
              </a:extLst>
            </p:cNvPr>
            <p:cNvSpPr/>
            <p:nvPr/>
          </p:nvSpPr>
          <p:spPr>
            <a:xfrm rot="-2700000">
              <a:off x="5315964" y="1708645"/>
              <a:ext cx="1800000" cy="1800000"/>
            </a:xfrm>
            <a:prstGeom prst="arc">
              <a:avLst>
                <a:gd name="adj1" fmla="val 15476377"/>
                <a:gd name="adj2" fmla="val 982794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D68DE2CF-4104-4AEA-9D43-1D8BA9E4E51E}"/>
                </a:ext>
              </a:extLst>
            </p:cNvPr>
            <p:cNvSpPr txBox="1"/>
            <p:nvPr/>
          </p:nvSpPr>
          <p:spPr>
            <a:xfrm>
              <a:off x="6064013" y="137393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&lt;</a:t>
              </a:r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FB2BAB95-EDED-431F-A96C-3A3682ACCB35}"/>
              </a:ext>
            </a:extLst>
          </p:cNvPr>
          <p:cNvGrpSpPr/>
          <p:nvPr/>
        </p:nvGrpSpPr>
        <p:grpSpPr>
          <a:xfrm>
            <a:off x="5314054" y="3554416"/>
            <a:ext cx="1800000" cy="2134708"/>
            <a:chOff x="5315964" y="1373937"/>
            <a:chExt cx="1800000" cy="2134708"/>
          </a:xfrm>
        </p:grpSpPr>
        <p:sp>
          <p:nvSpPr>
            <p:cNvPr id="33" name="Bogen 32">
              <a:extLst>
                <a:ext uri="{FF2B5EF4-FFF2-40B4-BE49-F238E27FC236}">
                  <a16:creationId xmlns:a16="http://schemas.microsoft.com/office/drawing/2014/main" id="{CF5F2B8E-BCDC-4433-9F0B-DFA160B24CD2}"/>
                </a:ext>
              </a:extLst>
            </p:cNvPr>
            <p:cNvSpPr/>
            <p:nvPr/>
          </p:nvSpPr>
          <p:spPr>
            <a:xfrm rot="-2700000">
              <a:off x="5315964" y="1708645"/>
              <a:ext cx="1800000" cy="1800000"/>
            </a:xfrm>
            <a:prstGeom prst="arc">
              <a:avLst>
                <a:gd name="adj1" fmla="val 15476377"/>
                <a:gd name="adj2" fmla="val 982794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0AA50769-7DBE-4124-B487-EC64A99DB37B}"/>
                </a:ext>
              </a:extLst>
            </p:cNvPr>
            <p:cNvSpPr txBox="1"/>
            <p:nvPr/>
          </p:nvSpPr>
          <p:spPr>
            <a:xfrm>
              <a:off x="6064013" y="137393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&lt;</a:t>
              </a:r>
            </a:p>
          </p:txBody>
        </p:sp>
      </p:grpSp>
      <p:sp>
        <p:nvSpPr>
          <p:cNvPr id="5" name="Ellipse 4">
            <a:extLst>
              <a:ext uri="{FF2B5EF4-FFF2-40B4-BE49-F238E27FC236}">
                <a16:creationId xmlns:a16="http://schemas.microsoft.com/office/drawing/2014/main" id="{8C77D7B8-5F6D-4192-BEE6-4E7EC6D50BC7}"/>
              </a:ext>
            </a:extLst>
          </p:cNvPr>
          <p:cNvSpPr/>
          <p:nvPr/>
        </p:nvSpPr>
        <p:spPr>
          <a:xfrm rot="-2700000">
            <a:off x="3988920" y="2206525"/>
            <a:ext cx="2060341" cy="1301082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A030DC7-812E-4602-A1C6-57ADEB827C2E}"/>
              </a:ext>
            </a:extLst>
          </p:cNvPr>
          <p:cNvSpPr/>
          <p:nvPr/>
        </p:nvSpPr>
        <p:spPr>
          <a:xfrm rot="-2700000">
            <a:off x="6147693" y="4377299"/>
            <a:ext cx="2060341" cy="1301082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8202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5" grpId="0" animBg="1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3DD4C8-1829-45CE-9CC2-1D8476544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Strategien: Tit </a:t>
            </a:r>
            <a:r>
              <a:rPr lang="de-DE" dirty="0" err="1"/>
              <a:t>for</a:t>
            </a:r>
            <a:r>
              <a:rPr lang="de-DE" dirty="0"/>
              <a:t> Tat</a:t>
            </a:r>
          </a:p>
        </p:txBody>
      </p:sp>
      <p:pic>
        <p:nvPicPr>
          <p:cNvPr id="5" name="Grafik 4" descr="Lachendes Gesicht ohne Füllung">
            <a:extLst>
              <a:ext uri="{FF2B5EF4-FFF2-40B4-BE49-F238E27FC236}">
                <a16:creationId xmlns:a16="http://schemas.microsoft.com/office/drawing/2014/main" id="{A35AC728-1152-4C33-99B5-EBFD278C1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98507" y="2274959"/>
            <a:ext cx="914400" cy="914400"/>
          </a:xfrm>
          <a:prstGeom prst="rect">
            <a:avLst/>
          </a:prstGeom>
        </p:spPr>
      </p:pic>
      <p:pic>
        <p:nvPicPr>
          <p:cNvPr id="6" name="Grafik 5" descr="Lachendes Gesicht ohne Füllung">
            <a:extLst>
              <a:ext uri="{FF2B5EF4-FFF2-40B4-BE49-F238E27FC236}">
                <a16:creationId xmlns:a16="http://schemas.microsoft.com/office/drawing/2014/main" id="{DD7FB1D5-A475-40D6-AE77-E2A406D987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73944" y="2274959"/>
            <a:ext cx="914400" cy="914400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E46F7DF8-176E-41F4-A59B-B4D6F5B24415}"/>
              </a:ext>
            </a:extLst>
          </p:cNvPr>
          <p:cNvCxnSpPr>
            <a:cxnSpLocks/>
          </p:cNvCxnSpPr>
          <p:nvPr/>
        </p:nvCxnSpPr>
        <p:spPr>
          <a:xfrm>
            <a:off x="5793425" y="2425149"/>
            <a:ext cx="0" cy="3412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0BC916E9-4B35-4AB7-BBFE-91531BCCFBD2}"/>
              </a:ext>
            </a:extLst>
          </p:cNvPr>
          <p:cNvSpPr txBox="1"/>
          <p:nvPr/>
        </p:nvSpPr>
        <p:spPr>
          <a:xfrm>
            <a:off x="3971925" y="3349690"/>
            <a:ext cx="116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kooperiert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D8A5E24-A811-47F8-8F82-6DB066071CC1}"/>
              </a:ext>
            </a:extLst>
          </p:cNvPr>
          <p:cNvSpPr txBox="1"/>
          <p:nvPr/>
        </p:nvSpPr>
        <p:spPr>
          <a:xfrm>
            <a:off x="6447362" y="3349690"/>
            <a:ext cx="116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kooperiert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AF85373-2C06-4147-B2F7-6E57DB91B44F}"/>
              </a:ext>
            </a:extLst>
          </p:cNvPr>
          <p:cNvSpPr txBox="1"/>
          <p:nvPr/>
        </p:nvSpPr>
        <p:spPr>
          <a:xfrm>
            <a:off x="3971925" y="3879353"/>
            <a:ext cx="116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kooperiert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6E58358-22AE-47FC-A85D-C5CD2C8E78C0}"/>
              </a:ext>
            </a:extLst>
          </p:cNvPr>
          <p:cNvSpPr txBox="1"/>
          <p:nvPr/>
        </p:nvSpPr>
        <p:spPr>
          <a:xfrm>
            <a:off x="6186331" y="3879353"/>
            <a:ext cx="168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kooperiert nicht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8395C88-E38A-43EC-B19C-9771CF6194BB}"/>
              </a:ext>
            </a:extLst>
          </p:cNvPr>
          <p:cNvSpPr txBox="1"/>
          <p:nvPr/>
        </p:nvSpPr>
        <p:spPr>
          <a:xfrm>
            <a:off x="3710894" y="4409016"/>
            <a:ext cx="168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kooperiert nicht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79E0B52-2BDD-4A75-9185-B1622C3E76FA}"/>
              </a:ext>
            </a:extLst>
          </p:cNvPr>
          <p:cNvSpPr txBox="1"/>
          <p:nvPr/>
        </p:nvSpPr>
        <p:spPr>
          <a:xfrm>
            <a:off x="6447138" y="4409016"/>
            <a:ext cx="116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kooperiert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82F1994-1756-4037-8FFC-79E6EF87E5EB}"/>
              </a:ext>
            </a:extLst>
          </p:cNvPr>
          <p:cNvSpPr txBox="1"/>
          <p:nvPr/>
        </p:nvSpPr>
        <p:spPr>
          <a:xfrm>
            <a:off x="3971927" y="4938679"/>
            <a:ext cx="116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kooperiert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C09387F-4FBF-46F2-9558-76DB7430F575}"/>
              </a:ext>
            </a:extLst>
          </p:cNvPr>
          <p:cNvSpPr txBox="1"/>
          <p:nvPr/>
        </p:nvSpPr>
        <p:spPr>
          <a:xfrm>
            <a:off x="6186331" y="4938679"/>
            <a:ext cx="168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kooperiert nicht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E2770C8-4B81-4ED9-BB28-74B68A582EF6}"/>
              </a:ext>
            </a:extLst>
          </p:cNvPr>
          <p:cNvSpPr txBox="1"/>
          <p:nvPr/>
        </p:nvSpPr>
        <p:spPr>
          <a:xfrm>
            <a:off x="3710894" y="5468342"/>
            <a:ext cx="168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kooperiert nicht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EA66A5D-035A-4A7B-BC96-248D0C84D100}"/>
              </a:ext>
            </a:extLst>
          </p:cNvPr>
          <p:cNvSpPr txBox="1"/>
          <p:nvPr/>
        </p:nvSpPr>
        <p:spPr>
          <a:xfrm>
            <a:off x="6447362" y="5468342"/>
            <a:ext cx="116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kooperiert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24AB71DC-6929-4998-ADB8-C0A065C343AC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5139489" y="3534356"/>
            <a:ext cx="1307873" cy="5296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98C140F2-2554-4E3E-A7B8-6B0C538188C9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flipH="1">
            <a:off x="5400524" y="4064019"/>
            <a:ext cx="785807" cy="5296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F2C8B692-A256-4FFD-9DA9-867C0515614F}"/>
              </a:ext>
            </a:extLst>
          </p:cNvPr>
          <p:cNvCxnSpPr>
            <a:cxnSpLocks/>
            <a:stCxn id="13" idx="1"/>
            <a:endCxn id="14" idx="3"/>
          </p:cNvCxnSpPr>
          <p:nvPr/>
        </p:nvCxnSpPr>
        <p:spPr>
          <a:xfrm flipH="1">
            <a:off x="5139491" y="4593682"/>
            <a:ext cx="1307647" cy="5296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56799CEA-EC85-4A10-B6CA-0A9BF0CF3937}"/>
              </a:ext>
            </a:extLst>
          </p:cNvPr>
          <p:cNvCxnSpPr>
            <a:cxnSpLocks/>
            <a:stCxn id="15" idx="1"/>
            <a:endCxn id="16" idx="3"/>
          </p:cNvCxnSpPr>
          <p:nvPr/>
        </p:nvCxnSpPr>
        <p:spPr>
          <a:xfrm flipH="1">
            <a:off x="5400524" y="5123345"/>
            <a:ext cx="785807" cy="5296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635BCEF6-56F4-4D24-969D-BD3E0D71C2E3}"/>
              </a:ext>
            </a:extLst>
          </p:cNvPr>
          <p:cNvSpPr txBox="1"/>
          <p:nvPr/>
        </p:nvSpPr>
        <p:spPr>
          <a:xfrm>
            <a:off x="2304999" y="334969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1. Spiel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3AFDB75B-8874-4FC1-94E0-6C5B45D3697E}"/>
              </a:ext>
            </a:extLst>
          </p:cNvPr>
          <p:cNvSpPr txBox="1"/>
          <p:nvPr/>
        </p:nvSpPr>
        <p:spPr>
          <a:xfrm>
            <a:off x="2304999" y="387935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2. Spiel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EEB33DE-E3D4-4164-8AF0-BF3A811CB437}"/>
              </a:ext>
            </a:extLst>
          </p:cNvPr>
          <p:cNvSpPr txBox="1"/>
          <p:nvPr/>
        </p:nvSpPr>
        <p:spPr>
          <a:xfrm>
            <a:off x="2304999" y="4409016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3. Spiel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DFE978C1-11AD-4EA7-8CF6-7D33DAE64E8F}"/>
              </a:ext>
            </a:extLst>
          </p:cNvPr>
          <p:cNvSpPr txBox="1"/>
          <p:nvPr/>
        </p:nvSpPr>
        <p:spPr>
          <a:xfrm>
            <a:off x="2305000" y="4938679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4. Spiel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42B9BC9A-C5C4-4C5E-B3AE-FDE3EA72D015}"/>
              </a:ext>
            </a:extLst>
          </p:cNvPr>
          <p:cNvSpPr txBox="1"/>
          <p:nvPr/>
        </p:nvSpPr>
        <p:spPr>
          <a:xfrm>
            <a:off x="2304999" y="5468342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5. Spiel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F73E264C-3D43-4C97-9045-F2C56A3FF2C5}"/>
              </a:ext>
            </a:extLst>
          </p:cNvPr>
          <p:cNvSpPr txBox="1"/>
          <p:nvPr/>
        </p:nvSpPr>
        <p:spPr>
          <a:xfrm>
            <a:off x="4384028" y="5998005"/>
            <a:ext cx="3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…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52B4944-F68A-429D-AC1A-473424820385}"/>
              </a:ext>
            </a:extLst>
          </p:cNvPr>
          <p:cNvSpPr txBox="1"/>
          <p:nvPr/>
        </p:nvSpPr>
        <p:spPr>
          <a:xfrm>
            <a:off x="6859463" y="5998005"/>
            <a:ext cx="3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…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71A78447-92E2-4363-82AB-AB590426F43A}"/>
              </a:ext>
            </a:extLst>
          </p:cNvPr>
          <p:cNvSpPr txBox="1"/>
          <p:nvPr/>
        </p:nvSpPr>
        <p:spPr>
          <a:xfrm>
            <a:off x="2563884" y="5998005"/>
            <a:ext cx="3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863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3DD4C8-1829-45CE-9CC2-1D8476544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Strategien: </a:t>
            </a:r>
            <a:r>
              <a:rPr lang="de-DE" dirty="0" err="1"/>
              <a:t>Grim</a:t>
            </a:r>
            <a:endParaRPr lang="de-DE" dirty="0"/>
          </a:p>
        </p:txBody>
      </p:sp>
      <p:pic>
        <p:nvPicPr>
          <p:cNvPr id="5" name="Grafik 4" descr="Lachendes Gesicht ohne Füllung">
            <a:extLst>
              <a:ext uri="{FF2B5EF4-FFF2-40B4-BE49-F238E27FC236}">
                <a16:creationId xmlns:a16="http://schemas.microsoft.com/office/drawing/2014/main" id="{A35AC728-1152-4C33-99B5-EBFD278C1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98507" y="2274959"/>
            <a:ext cx="914400" cy="914400"/>
          </a:xfrm>
          <a:prstGeom prst="rect">
            <a:avLst/>
          </a:prstGeom>
        </p:spPr>
      </p:pic>
      <p:pic>
        <p:nvPicPr>
          <p:cNvPr id="6" name="Grafik 5" descr="Lachendes Gesicht ohne Füllung">
            <a:extLst>
              <a:ext uri="{FF2B5EF4-FFF2-40B4-BE49-F238E27FC236}">
                <a16:creationId xmlns:a16="http://schemas.microsoft.com/office/drawing/2014/main" id="{DD7FB1D5-A475-40D6-AE77-E2A406D987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73944" y="2274959"/>
            <a:ext cx="914400" cy="914400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E46F7DF8-176E-41F4-A59B-B4D6F5B24415}"/>
              </a:ext>
            </a:extLst>
          </p:cNvPr>
          <p:cNvCxnSpPr>
            <a:cxnSpLocks/>
          </p:cNvCxnSpPr>
          <p:nvPr/>
        </p:nvCxnSpPr>
        <p:spPr>
          <a:xfrm>
            <a:off x="5793425" y="2425149"/>
            <a:ext cx="0" cy="3412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0BC916E9-4B35-4AB7-BBFE-91531BCCFBD2}"/>
              </a:ext>
            </a:extLst>
          </p:cNvPr>
          <p:cNvSpPr txBox="1"/>
          <p:nvPr/>
        </p:nvSpPr>
        <p:spPr>
          <a:xfrm>
            <a:off x="3971925" y="3349690"/>
            <a:ext cx="116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kooperiert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D8A5E24-A811-47F8-8F82-6DB066071CC1}"/>
              </a:ext>
            </a:extLst>
          </p:cNvPr>
          <p:cNvSpPr txBox="1"/>
          <p:nvPr/>
        </p:nvSpPr>
        <p:spPr>
          <a:xfrm>
            <a:off x="6447362" y="3349690"/>
            <a:ext cx="116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kooperiert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AF85373-2C06-4147-B2F7-6E57DB91B44F}"/>
              </a:ext>
            </a:extLst>
          </p:cNvPr>
          <p:cNvSpPr txBox="1"/>
          <p:nvPr/>
        </p:nvSpPr>
        <p:spPr>
          <a:xfrm>
            <a:off x="3971925" y="3879353"/>
            <a:ext cx="116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kooperiert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6E58358-22AE-47FC-A85D-C5CD2C8E78C0}"/>
              </a:ext>
            </a:extLst>
          </p:cNvPr>
          <p:cNvSpPr txBox="1"/>
          <p:nvPr/>
        </p:nvSpPr>
        <p:spPr>
          <a:xfrm>
            <a:off x="6186331" y="3879353"/>
            <a:ext cx="168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kooperiert nicht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8395C88-E38A-43EC-B19C-9771CF6194BB}"/>
              </a:ext>
            </a:extLst>
          </p:cNvPr>
          <p:cNvSpPr txBox="1"/>
          <p:nvPr/>
        </p:nvSpPr>
        <p:spPr>
          <a:xfrm>
            <a:off x="3710894" y="4409016"/>
            <a:ext cx="168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kooperiert nicht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79E0B52-2BDD-4A75-9185-B1622C3E76FA}"/>
              </a:ext>
            </a:extLst>
          </p:cNvPr>
          <p:cNvSpPr txBox="1"/>
          <p:nvPr/>
        </p:nvSpPr>
        <p:spPr>
          <a:xfrm>
            <a:off x="6447138" y="4409016"/>
            <a:ext cx="116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kooperiert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82F1994-1756-4037-8FFC-79E6EF87E5EB}"/>
              </a:ext>
            </a:extLst>
          </p:cNvPr>
          <p:cNvSpPr txBox="1"/>
          <p:nvPr/>
        </p:nvSpPr>
        <p:spPr>
          <a:xfrm>
            <a:off x="3710896" y="4938679"/>
            <a:ext cx="168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kooperiert nicht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C09387F-4FBF-46F2-9558-76DB7430F575}"/>
              </a:ext>
            </a:extLst>
          </p:cNvPr>
          <p:cNvSpPr txBox="1"/>
          <p:nvPr/>
        </p:nvSpPr>
        <p:spPr>
          <a:xfrm>
            <a:off x="6186331" y="4938679"/>
            <a:ext cx="168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kooperiert nicht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E2770C8-4B81-4ED9-BB28-74B68A582EF6}"/>
              </a:ext>
            </a:extLst>
          </p:cNvPr>
          <p:cNvSpPr txBox="1"/>
          <p:nvPr/>
        </p:nvSpPr>
        <p:spPr>
          <a:xfrm>
            <a:off x="3710894" y="5468342"/>
            <a:ext cx="168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kooperiert nicht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EA66A5D-035A-4A7B-BC96-248D0C84D100}"/>
              </a:ext>
            </a:extLst>
          </p:cNvPr>
          <p:cNvSpPr txBox="1"/>
          <p:nvPr/>
        </p:nvSpPr>
        <p:spPr>
          <a:xfrm>
            <a:off x="6447362" y="5468342"/>
            <a:ext cx="116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kooperiert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98C140F2-2554-4E3E-A7B8-6B0C538188C9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flipH="1">
            <a:off x="5400524" y="4064019"/>
            <a:ext cx="785807" cy="5296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F2C8B692-A256-4FFD-9DA9-867C0515614F}"/>
              </a:ext>
            </a:extLst>
          </p:cNvPr>
          <p:cNvCxnSpPr>
            <a:cxnSpLocks/>
            <a:stCxn id="11" idx="1"/>
            <a:endCxn id="14" idx="3"/>
          </p:cNvCxnSpPr>
          <p:nvPr/>
        </p:nvCxnSpPr>
        <p:spPr>
          <a:xfrm flipH="1">
            <a:off x="5400526" y="4064019"/>
            <a:ext cx="785805" cy="10593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56799CEA-EC85-4A10-B6CA-0A9BF0CF3937}"/>
              </a:ext>
            </a:extLst>
          </p:cNvPr>
          <p:cNvCxnSpPr>
            <a:cxnSpLocks/>
            <a:stCxn id="11" idx="1"/>
            <a:endCxn id="16" idx="3"/>
          </p:cNvCxnSpPr>
          <p:nvPr/>
        </p:nvCxnSpPr>
        <p:spPr>
          <a:xfrm flipH="1">
            <a:off x="5400524" y="4064019"/>
            <a:ext cx="785807" cy="158898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635BCEF6-56F4-4D24-969D-BD3E0D71C2E3}"/>
              </a:ext>
            </a:extLst>
          </p:cNvPr>
          <p:cNvSpPr txBox="1"/>
          <p:nvPr/>
        </p:nvSpPr>
        <p:spPr>
          <a:xfrm>
            <a:off x="2304999" y="334969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1. Spiel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3AFDB75B-8874-4FC1-94E0-6C5B45D3697E}"/>
              </a:ext>
            </a:extLst>
          </p:cNvPr>
          <p:cNvSpPr txBox="1"/>
          <p:nvPr/>
        </p:nvSpPr>
        <p:spPr>
          <a:xfrm>
            <a:off x="2304999" y="387935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2. Spiel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EEB33DE-E3D4-4164-8AF0-BF3A811CB437}"/>
              </a:ext>
            </a:extLst>
          </p:cNvPr>
          <p:cNvSpPr txBox="1"/>
          <p:nvPr/>
        </p:nvSpPr>
        <p:spPr>
          <a:xfrm>
            <a:off x="2304999" y="4409016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3. Spiel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DFE978C1-11AD-4EA7-8CF6-7D33DAE64E8F}"/>
              </a:ext>
            </a:extLst>
          </p:cNvPr>
          <p:cNvSpPr txBox="1"/>
          <p:nvPr/>
        </p:nvSpPr>
        <p:spPr>
          <a:xfrm>
            <a:off x="2305000" y="4938679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4. Spiel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42B9BC9A-C5C4-4C5E-B3AE-FDE3EA72D015}"/>
              </a:ext>
            </a:extLst>
          </p:cNvPr>
          <p:cNvSpPr txBox="1"/>
          <p:nvPr/>
        </p:nvSpPr>
        <p:spPr>
          <a:xfrm>
            <a:off x="2304999" y="5468342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5. Spiel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F73E264C-3D43-4C97-9045-F2C56A3FF2C5}"/>
              </a:ext>
            </a:extLst>
          </p:cNvPr>
          <p:cNvSpPr txBox="1"/>
          <p:nvPr/>
        </p:nvSpPr>
        <p:spPr>
          <a:xfrm>
            <a:off x="4384028" y="5998005"/>
            <a:ext cx="3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…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52B4944-F68A-429D-AC1A-473424820385}"/>
              </a:ext>
            </a:extLst>
          </p:cNvPr>
          <p:cNvSpPr txBox="1"/>
          <p:nvPr/>
        </p:nvSpPr>
        <p:spPr>
          <a:xfrm>
            <a:off x="6859463" y="5998005"/>
            <a:ext cx="3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…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71A78447-92E2-4363-82AB-AB590426F43A}"/>
              </a:ext>
            </a:extLst>
          </p:cNvPr>
          <p:cNvSpPr txBox="1"/>
          <p:nvPr/>
        </p:nvSpPr>
        <p:spPr>
          <a:xfrm>
            <a:off x="2563884" y="5998005"/>
            <a:ext cx="3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…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67C21CC4-2D50-4299-946D-FCBE9193DA90}"/>
              </a:ext>
            </a:extLst>
          </p:cNvPr>
          <p:cNvCxnSpPr>
            <a:cxnSpLocks/>
          </p:cNvCxnSpPr>
          <p:nvPr/>
        </p:nvCxnSpPr>
        <p:spPr>
          <a:xfrm flipH="1">
            <a:off x="5139489" y="3534356"/>
            <a:ext cx="1307873" cy="5296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25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97E7E76B-0B75-4C11-A83F-8BDAB3345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72" y="2662564"/>
            <a:ext cx="4546834" cy="3391074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A67202B7-3FA3-4AB3-AD0B-74CFADBD4D3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72" y="2660400"/>
            <a:ext cx="4007204" cy="3391200"/>
          </a:xfrm>
          <a:prstGeom prst="rect">
            <a:avLst/>
          </a:prstGeom>
          <a:noFill/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728F0598-2181-4651-B959-E0D4E594F45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76" y="2662564"/>
            <a:ext cx="4006800" cy="2622517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376A4ECF-3F2B-4DC1-A8B4-CABFA8F288D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0" y="2623423"/>
            <a:ext cx="4127712" cy="238772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BD37CBD-B3D6-45F5-8A11-2BD4A082624B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324" y="3056867"/>
            <a:ext cx="3949903" cy="171458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19185D7-8A22-4754-847C-7C01277F7C6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26"/>
          <a:stretch/>
        </p:blipFill>
        <p:spPr>
          <a:xfrm>
            <a:off x="1204250" y="3056867"/>
            <a:ext cx="3384000" cy="1714588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5D3B27B7-8DBD-41B4-A7FC-71BCFC3B57C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26" b="58009"/>
          <a:stretch/>
        </p:blipFill>
        <p:spPr>
          <a:xfrm>
            <a:off x="1204250" y="3056836"/>
            <a:ext cx="3384000" cy="72000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497C2BC3-A108-410C-9F58-25DE12EC8E0D}"/>
              </a:ext>
            </a:extLst>
          </p:cNvPr>
          <p:cNvSpPr txBox="1"/>
          <p:nvPr/>
        </p:nvSpPr>
        <p:spPr>
          <a:xfrm>
            <a:off x="1846554" y="530562"/>
            <a:ext cx="192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Simulationsablauf:</a:t>
            </a:r>
          </a:p>
        </p:txBody>
      </p:sp>
    </p:spTree>
    <p:extLst>
      <p:ext uri="{BB962C8B-B14F-4D97-AF65-F5344CB8AC3E}">
        <p14:creationId xmlns:p14="http://schemas.microsoft.com/office/powerpoint/2010/main" val="266136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E03C2497-5746-48D1-8AEC-6C24379DCFF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65" y="844411"/>
            <a:ext cx="5372376" cy="539777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DD4F962-3CEF-42EE-9831-C31540CAF79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10" y="1263525"/>
            <a:ext cx="5270771" cy="486435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B35C12B-DC37-42BB-A2F7-7F87404031A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81" y="1263525"/>
            <a:ext cx="5270400" cy="4864008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64F57BB1-3DC3-4130-9F4E-9BABC1F024F1}"/>
              </a:ext>
            </a:extLst>
          </p:cNvPr>
          <p:cNvSpPr txBox="1"/>
          <p:nvPr/>
        </p:nvSpPr>
        <p:spPr>
          <a:xfrm>
            <a:off x="1846554" y="530562"/>
            <a:ext cx="192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Simulationsablauf: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EB98E91E-34D5-49E7-925C-318B627569C6}"/>
              </a:ext>
            </a:extLst>
          </p:cNvPr>
          <p:cNvGrpSpPr/>
          <p:nvPr/>
        </p:nvGrpSpPr>
        <p:grpSpPr>
          <a:xfrm>
            <a:off x="8848799" y="3944921"/>
            <a:ext cx="180000" cy="410400"/>
            <a:chOff x="5015640" y="3018180"/>
            <a:chExt cx="180000" cy="410400"/>
          </a:xfrm>
        </p:grpSpPr>
        <p:sp>
          <p:nvSpPr>
            <p:cNvPr id="16" name="Rechteck: obere Ecken abgerundet 15">
              <a:extLst>
                <a:ext uri="{FF2B5EF4-FFF2-40B4-BE49-F238E27FC236}">
                  <a16:creationId xmlns:a16="http://schemas.microsoft.com/office/drawing/2014/main" id="{E6EDF3DD-77EA-495E-81CF-816C3C03BA46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24ED0DA6-570B-42AA-9B18-CB7120EF5227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DB67718E-0E15-421D-80BC-B8C8CE996CFA}"/>
              </a:ext>
            </a:extLst>
          </p:cNvPr>
          <p:cNvGrpSpPr/>
          <p:nvPr/>
        </p:nvGrpSpPr>
        <p:grpSpPr>
          <a:xfrm>
            <a:off x="9202438" y="4033112"/>
            <a:ext cx="180000" cy="410400"/>
            <a:chOff x="5015640" y="3018180"/>
            <a:chExt cx="180000" cy="410400"/>
          </a:xfrm>
        </p:grpSpPr>
        <p:sp>
          <p:nvSpPr>
            <p:cNvPr id="19" name="Rechteck: obere Ecken abgerundet 18">
              <a:extLst>
                <a:ext uri="{FF2B5EF4-FFF2-40B4-BE49-F238E27FC236}">
                  <a16:creationId xmlns:a16="http://schemas.microsoft.com/office/drawing/2014/main" id="{17E803A4-14B7-4F22-A4A4-7D5E4E7A4AD1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BC19E049-96DE-4667-9BB9-D48964B43EFD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7829C5CD-F560-4080-AF46-381DEB90DE77}"/>
              </a:ext>
            </a:extLst>
          </p:cNvPr>
          <p:cNvGrpSpPr/>
          <p:nvPr/>
        </p:nvGrpSpPr>
        <p:grpSpPr>
          <a:xfrm>
            <a:off x="8984113" y="4386902"/>
            <a:ext cx="180000" cy="410400"/>
            <a:chOff x="5015640" y="3018180"/>
            <a:chExt cx="180000" cy="410400"/>
          </a:xfrm>
        </p:grpSpPr>
        <p:sp>
          <p:nvSpPr>
            <p:cNvPr id="22" name="Rechteck: obere Ecken abgerundet 21">
              <a:extLst>
                <a:ext uri="{FF2B5EF4-FFF2-40B4-BE49-F238E27FC236}">
                  <a16:creationId xmlns:a16="http://schemas.microsoft.com/office/drawing/2014/main" id="{5A17DD63-5792-431E-B984-99B2D9EC9C93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9AFC561B-ADEC-48C3-8C32-8EE0B9B40CF3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D3D02097-608C-41B4-B9CD-6B55D27CAF3E}"/>
              </a:ext>
            </a:extLst>
          </p:cNvPr>
          <p:cNvGrpSpPr/>
          <p:nvPr/>
        </p:nvGrpSpPr>
        <p:grpSpPr>
          <a:xfrm>
            <a:off x="9490930" y="3822590"/>
            <a:ext cx="180000" cy="410400"/>
            <a:chOff x="5015640" y="3018180"/>
            <a:chExt cx="180000" cy="410400"/>
          </a:xfrm>
        </p:grpSpPr>
        <p:sp>
          <p:nvSpPr>
            <p:cNvPr id="28" name="Rechteck: obere Ecken abgerundet 27">
              <a:extLst>
                <a:ext uri="{FF2B5EF4-FFF2-40B4-BE49-F238E27FC236}">
                  <a16:creationId xmlns:a16="http://schemas.microsoft.com/office/drawing/2014/main" id="{68D738CA-D0E7-4194-A094-94BE4F3D7A7B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2A6DD437-CFFF-48AB-92EA-EE00926E297F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8E880DDD-C7AA-45E6-A9A6-19338CEC588C}"/>
              </a:ext>
            </a:extLst>
          </p:cNvPr>
          <p:cNvGrpSpPr/>
          <p:nvPr/>
        </p:nvGrpSpPr>
        <p:grpSpPr>
          <a:xfrm>
            <a:off x="8064700" y="3577502"/>
            <a:ext cx="180000" cy="410400"/>
            <a:chOff x="5015640" y="3018180"/>
            <a:chExt cx="180000" cy="410400"/>
          </a:xfrm>
        </p:grpSpPr>
        <p:sp>
          <p:nvSpPr>
            <p:cNvPr id="31" name="Rechteck: obere Ecken abgerundet 30">
              <a:extLst>
                <a:ext uri="{FF2B5EF4-FFF2-40B4-BE49-F238E27FC236}">
                  <a16:creationId xmlns:a16="http://schemas.microsoft.com/office/drawing/2014/main" id="{DCBFC743-1A87-4FFE-B3E0-50932E52ED38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F145FE1E-05A1-436E-BF8E-EBC222B3A8DA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C8F7F7E6-44CC-49FA-8277-B4AB3131A960}"/>
              </a:ext>
            </a:extLst>
          </p:cNvPr>
          <p:cNvGrpSpPr/>
          <p:nvPr/>
        </p:nvGrpSpPr>
        <p:grpSpPr>
          <a:xfrm>
            <a:off x="9004309" y="3077102"/>
            <a:ext cx="180000" cy="410400"/>
            <a:chOff x="5015640" y="3018180"/>
            <a:chExt cx="180000" cy="410400"/>
          </a:xfrm>
        </p:grpSpPr>
        <p:sp>
          <p:nvSpPr>
            <p:cNvPr id="34" name="Rechteck: obere Ecken abgerundet 33">
              <a:extLst>
                <a:ext uri="{FF2B5EF4-FFF2-40B4-BE49-F238E27FC236}">
                  <a16:creationId xmlns:a16="http://schemas.microsoft.com/office/drawing/2014/main" id="{99298BD1-E586-4BD7-A134-82AE1D6F54E4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7372448D-9BBF-479E-ADA0-815BD5D616C6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1520D9A6-00FF-4CA3-94C6-373B9B88C312}"/>
              </a:ext>
            </a:extLst>
          </p:cNvPr>
          <p:cNvGrpSpPr/>
          <p:nvPr/>
        </p:nvGrpSpPr>
        <p:grpSpPr>
          <a:xfrm>
            <a:off x="9335638" y="3326312"/>
            <a:ext cx="180000" cy="410400"/>
            <a:chOff x="5015640" y="3018180"/>
            <a:chExt cx="180000" cy="410400"/>
          </a:xfrm>
        </p:grpSpPr>
        <p:sp>
          <p:nvSpPr>
            <p:cNvPr id="37" name="Rechteck: obere Ecken abgerundet 36">
              <a:extLst>
                <a:ext uri="{FF2B5EF4-FFF2-40B4-BE49-F238E27FC236}">
                  <a16:creationId xmlns:a16="http://schemas.microsoft.com/office/drawing/2014/main" id="{4A7FB359-2466-431E-9D04-3D079616D35D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68B4DAC-C291-4405-B079-3E0C445A6617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CA6274B6-A25B-445D-B011-EC0FCBE551A2}"/>
              </a:ext>
            </a:extLst>
          </p:cNvPr>
          <p:cNvGrpSpPr/>
          <p:nvPr/>
        </p:nvGrpSpPr>
        <p:grpSpPr>
          <a:xfrm>
            <a:off x="9038961" y="3571292"/>
            <a:ext cx="180000" cy="410400"/>
            <a:chOff x="5015640" y="3018180"/>
            <a:chExt cx="180000" cy="410400"/>
          </a:xfrm>
        </p:grpSpPr>
        <p:sp>
          <p:nvSpPr>
            <p:cNvPr id="43" name="Rechteck: obere Ecken abgerundet 42">
              <a:extLst>
                <a:ext uri="{FF2B5EF4-FFF2-40B4-BE49-F238E27FC236}">
                  <a16:creationId xmlns:a16="http://schemas.microsoft.com/office/drawing/2014/main" id="{13ABC1D7-462F-45F6-B278-CE79F23DDE7A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230CFC4A-6E65-4880-997F-2CCF93F20867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4893F5C0-39D1-4491-86BA-9C1FC5967D36}"/>
              </a:ext>
            </a:extLst>
          </p:cNvPr>
          <p:cNvGrpSpPr/>
          <p:nvPr/>
        </p:nvGrpSpPr>
        <p:grpSpPr>
          <a:xfrm>
            <a:off x="8188892" y="4094645"/>
            <a:ext cx="180000" cy="410400"/>
            <a:chOff x="5015640" y="3018180"/>
            <a:chExt cx="180000" cy="410400"/>
          </a:xfrm>
        </p:grpSpPr>
        <p:sp>
          <p:nvSpPr>
            <p:cNvPr id="52" name="Rechteck: obere Ecken abgerundet 51">
              <a:extLst>
                <a:ext uri="{FF2B5EF4-FFF2-40B4-BE49-F238E27FC236}">
                  <a16:creationId xmlns:a16="http://schemas.microsoft.com/office/drawing/2014/main" id="{35D44631-6EF9-4A78-AEE2-9BA101446485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5A6D7618-1D4C-4256-98EA-00D2AB391A81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8BA36FC8-13DF-4467-BAF3-BCE9BFDCA84A}"/>
              </a:ext>
            </a:extLst>
          </p:cNvPr>
          <p:cNvGrpSpPr/>
          <p:nvPr/>
        </p:nvGrpSpPr>
        <p:grpSpPr>
          <a:xfrm>
            <a:off x="9652930" y="1857713"/>
            <a:ext cx="180000" cy="410400"/>
            <a:chOff x="7177815" y="2970135"/>
            <a:chExt cx="180000" cy="410400"/>
          </a:xfrm>
        </p:grpSpPr>
        <p:sp>
          <p:nvSpPr>
            <p:cNvPr id="55" name="Rechteck: obere Ecken abgerundet 54">
              <a:extLst>
                <a:ext uri="{FF2B5EF4-FFF2-40B4-BE49-F238E27FC236}">
                  <a16:creationId xmlns:a16="http://schemas.microsoft.com/office/drawing/2014/main" id="{148F92C5-7D59-4580-979D-E2E5A289C581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AF91BD2C-BF04-4C23-99DD-9BA09FEFA715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62E5D2B2-58EA-4292-9B83-D127DBB53833}"/>
              </a:ext>
            </a:extLst>
          </p:cNvPr>
          <p:cNvGrpSpPr/>
          <p:nvPr/>
        </p:nvGrpSpPr>
        <p:grpSpPr>
          <a:xfrm>
            <a:off x="8540474" y="4318076"/>
            <a:ext cx="180000" cy="410400"/>
            <a:chOff x="5015640" y="3018180"/>
            <a:chExt cx="180000" cy="410400"/>
          </a:xfrm>
        </p:grpSpPr>
        <p:sp>
          <p:nvSpPr>
            <p:cNvPr id="58" name="Rechteck: obere Ecken abgerundet 57">
              <a:extLst>
                <a:ext uri="{FF2B5EF4-FFF2-40B4-BE49-F238E27FC236}">
                  <a16:creationId xmlns:a16="http://schemas.microsoft.com/office/drawing/2014/main" id="{330ED047-D6DA-4FF8-BC46-DE8142F43403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F6B72249-7495-4A0F-AF15-F91B559481DE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5D95684B-BF0D-41A4-9945-425F1CC1FB1A}"/>
              </a:ext>
            </a:extLst>
          </p:cNvPr>
          <p:cNvGrpSpPr/>
          <p:nvPr/>
        </p:nvGrpSpPr>
        <p:grpSpPr>
          <a:xfrm>
            <a:off x="6882243" y="2154132"/>
            <a:ext cx="180000" cy="410400"/>
            <a:chOff x="6568215" y="2739735"/>
            <a:chExt cx="180000" cy="410400"/>
          </a:xfrm>
        </p:grpSpPr>
        <p:sp>
          <p:nvSpPr>
            <p:cNvPr id="61" name="Rechteck: obere Ecken abgerundet 60">
              <a:extLst>
                <a:ext uri="{FF2B5EF4-FFF2-40B4-BE49-F238E27FC236}">
                  <a16:creationId xmlns:a16="http://schemas.microsoft.com/office/drawing/2014/main" id="{583A7349-A5AC-4D7B-8D54-B552E8A13BB5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9BA9E508-C59C-4583-B2CB-E7E40563B68C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4958C5F2-40E9-4EED-808C-068D6E1ECEB9}"/>
              </a:ext>
            </a:extLst>
          </p:cNvPr>
          <p:cNvGrpSpPr/>
          <p:nvPr/>
        </p:nvGrpSpPr>
        <p:grpSpPr>
          <a:xfrm>
            <a:off x="8375470" y="3183719"/>
            <a:ext cx="180000" cy="410400"/>
            <a:chOff x="5015640" y="3018180"/>
            <a:chExt cx="180000" cy="410400"/>
          </a:xfrm>
        </p:grpSpPr>
        <p:sp>
          <p:nvSpPr>
            <p:cNvPr id="64" name="Rechteck: obere Ecken abgerundet 63">
              <a:extLst>
                <a:ext uri="{FF2B5EF4-FFF2-40B4-BE49-F238E27FC236}">
                  <a16:creationId xmlns:a16="http://schemas.microsoft.com/office/drawing/2014/main" id="{6B4DDC2A-ABCF-4792-B169-9A90931C2E91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DD1E3E16-890B-4FA8-A793-1368FA558242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167A00FD-D6F2-485A-89F3-4D2D50732E40}"/>
              </a:ext>
            </a:extLst>
          </p:cNvPr>
          <p:cNvGrpSpPr/>
          <p:nvPr/>
        </p:nvGrpSpPr>
        <p:grpSpPr>
          <a:xfrm>
            <a:off x="8328652" y="3651782"/>
            <a:ext cx="180000" cy="410400"/>
            <a:chOff x="5015640" y="3018180"/>
            <a:chExt cx="180000" cy="410400"/>
          </a:xfrm>
        </p:grpSpPr>
        <p:sp>
          <p:nvSpPr>
            <p:cNvPr id="67" name="Rechteck: obere Ecken abgerundet 66">
              <a:extLst>
                <a:ext uri="{FF2B5EF4-FFF2-40B4-BE49-F238E27FC236}">
                  <a16:creationId xmlns:a16="http://schemas.microsoft.com/office/drawing/2014/main" id="{EE936525-EB89-4FC4-936A-FA7C318E13E2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2E7C9639-BE41-422C-8ADE-0A8F13D46C0C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2E35E4A2-CBC2-4BE8-9685-E7EB81C4FBF3}"/>
              </a:ext>
            </a:extLst>
          </p:cNvPr>
          <p:cNvGrpSpPr/>
          <p:nvPr/>
        </p:nvGrpSpPr>
        <p:grpSpPr>
          <a:xfrm>
            <a:off x="8625719" y="3732590"/>
            <a:ext cx="180000" cy="410400"/>
            <a:chOff x="5015640" y="3018180"/>
            <a:chExt cx="180000" cy="410400"/>
          </a:xfrm>
        </p:grpSpPr>
        <p:sp>
          <p:nvSpPr>
            <p:cNvPr id="70" name="Rechteck: obere Ecken abgerundet 69">
              <a:extLst>
                <a:ext uri="{FF2B5EF4-FFF2-40B4-BE49-F238E27FC236}">
                  <a16:creationId xmlns:a16="http://schemas.microsoft.com/office/drawing/2014/main" id="{8D5DFB7B-E7EA-4C2D-9C1F-B276968D3615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85E679C2-2243-4830-850E-E4596A72EA41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4D7B0AEC-5240-42C0-B6ED-46586ED95AA6}"/>
              </a:ext>
            </a:extLst>
          </p:cNvPr>
          <p:cNvGrpSpPr/>
          <p:nvPr/>
        </p:nvGrpSpPr>
        <p:grpSpPr>
          <a:xfrm>
            <a:off x="8717005" y="3229832"/>
            <a:ext cx="180000" cy="410400"/>
            <a:chOff x="5015640" y="3018180"/>
            <a:chExt cx="180000" cy="410400"/>
          </a:xfrm>
        </p:grpSpPr>
        <p:sp>
          <p:nvSpPr>
            <p:cNvPr id="73" name="Rechteck: obere Ecken abgerundet 72">
              <a:extLst>
                <a:ext uri="{FF2B5EF4-FFF2-40B4-BE49-F238E27FC236}">
                  <a16:creationId xmlns:a16="http://schemas.microsoft.com/office/drawing/2014/main" id="{03A43C4A-7E2C-4153-B673-90D2611FC937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86B829AA-36C0-4DCC-AFAE-B7235F3AE6CF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8842AB25-B3BF-494E-863C-1F6241748665}"/>
              </a:ext>
            </a:extLst>
          </p:cNvPr>
          <p:cNvGrpSpPr/>
          <p:nvPr/>
        </p:nvGrpSpPr>
        <p:grpSpPr>
          <a:xfrm>
            <a:off x="7100772" y="1818654"/>
            <a:ext cx="180000" cy="410400"/>
            <a:chOff x="6568215" y="2739735"/>
            <a:chExt cx="180000" cy="410400"/>
          </a:xfrm>
        </p:grpSpPr>
        <p:sp>
          <p:nvSpPr>
            <p:cNvPr id="76" name="Rechteck: obere Ecken abgerundet 75">
              <a:extLst>
                <a:ext uri="{FF2B5EF4-FFF2-40B4-BE49-F238E27FC236}">
                  <a16:creationId xmlns:a16="http://schemas.microsoft.com/office/drawing/2014/main" id="{0F7288DF-FC67-4BCA-A64D-368A58346821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047F57A3-E538-4C04-8B91-05AC7910821C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9CE8DEA2-FC24-4314-B27E-C7F868EFB31D}"/>
              </a:ext>
            </a:extLst>
          </p:cNvPr>
          <p:cNvGrpSpPr/>
          <p:nvPr/>
        </p:nvGrpSpPr>
        <p:grpSpPr>
          <a:xfrm>
            <a:off x="7559730" y="1869718"/>
            <a:ext cx="180000" cy="410400"/>
            <a:chOff x="6568215" y="2739735"/>
            <a:chExt cx="180000" cy="410400"/>
          </a:xfrm>
        </p:grpSpPr>
        <p:sp>
          <p:nvSpPr>
            <p:cNvPr id="79" name="Rechteck: obere Ecken abgerundet 78">
              <a:extLst>
                <a:ext uri="{FF2B5EF4-FFF2-40B4-BE49-F238E27FC236}">
                  <a16:creationId xmlns:a16="http://schemas.microsoft.com/office/drawing/2014/main" id="{1CDF0C05-7F51-4652-8847-7B759399DCAC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737C2E5A-7D49-4539-8747-3E4F7D2DEC37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8D2F6E4A-EBA3-4272-AD3B-9E52D1B61AE0}"/>
              </a:ext>
            </a:extLst>
          </p:cNvPr>
          <p:cNvGrpSpPr/>
          <p:nvPr/>
        </p:nvGrpSpPr>
        <p:grpSpPr>
          <a:xfrm>
            <a:off x="7765353" y="2383239"/>
            <a:ext cx="180000" cy="410400"/>
            <a:chOff x="6568215" y="2739735"/>
            <a:chExt cx="180000" cy="410400"/>
          </a:xfrm>
        </p:grpSpPr>
        <p:sp>
          <p:nvSpPr>
            <p:cNvPr id="82" name="Rechteck: obere Ecken abgerundet 81">
              <a:extLst>
                <a:ext uri="{FF2B5EF4-FFF2-40B4-BE49-F238E27FC236}">
                  <a16:creationId xmlns:a16="http://schemas.microsoft.com/office/drawing/2014/main" id="{2E4CC025-978B-4A3F-B9CA-F83536F66F9A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1272FB10-7698-4B01-8633-D7771F2F7F94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32121B48-ABA9-45A5-A75E-CF1EE3A1B6ED}"/>
              </a:ext>
            </a:extLst>
          </p:cNvPr>
          <p:cNvGrpSpPr/>
          <p:nvPr/>
        </p:nvGrpSpPr>
        <p:grpSpPr>
          <a:xfrm>
            <a:off x="7874367" y="1947639"/>
            <a:ext cx="180000" cy="410400"/>
            <a:chOff x="6568215" y="2739735"/>
            <a:chExt cx="180000" cy="410400"/>
          </a:xfrm>
        </p:grpSpPr>
        <p:sp>
          <p:nvSpPr>
            <p:cNvPr id="85" name="Rechteck: obere Ecken abgerundet 84">
              <a:extLst>
                <a:ext uri="{FF2B5EF4-FFF2-40B4-BE49-F238E27FC236}">
                  <a16:creationId xmlns:a16="http://schemas.microsoft.com/office/drawing/2014/main" id="{2080D994-9290-4E4C-8781-D1E8251C13EC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B7E2FC38-DAFC-44CE-98EA-79F317867BEA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4C656FCD-0D62-45DB-801E-83AE9FAA3E38}"/>
              </a:ext>
            </a:extLst>
          </p:cNvPr>
          <p:cNvGrpSpPr/>
          <p:nvPr/>
        </p:nvGrpSpPr>
        <p:grpSpPr>
          <a:xfrm>
            <a:off x="7098243" y="2575318"/>
            <a:ext cx="180000" cy="410400"/>
            <a:chOff x="6568215" y="2739735"/>
            <a:chExt cx="180000" cy="410400"/>
          </a:xfrm>
        </p:grpSpPr>
        <p:sp>
          <p:nvSpPr>
            <p:cNvPr id="88" name="Rechteck: obere Ecken abgerundet 87">
              <a:extLst>
                <a:ext uri="{FF2B5EF4-FFF2-40B4-BE49-F238E27FC236}">
                  <a16:creationId xmlns:a16="http://schemas.microsoft.com/office/drawing/2014/main" id="{794C30FC-47DB-42C2-9807-EB4C315A237B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8832025F-4B5F-4831-B44B-F094F7366109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13" name="Rechteck: abgerundete Ecken 112">
            <a:extLst>
              <a:ext uri="{FF2B5EF4-FFF2-40B4-BE49-F238E27FC236}">
                <a16:creationId xmlns:a16="http://schemas.microsoft.com/office/drawing/2014/main" id="{30ED5938-3DAC-4545-87AD-0B3E218610EE}"/>
              </a:ext>
            </a:extLst>
          </p:cNvPr>
          <p:cNvSpPr/>
          <p:nvPr/>
        </p:nvSpPr>
        <p:spPr>
          <a:xfrm>
            <a:off x="1127760" y="1539240"/>
            <a:ext cx="3429000" cy="449722"/>
          </a:xfrm>
          <a:prstGeom prst="roundRect">
            <a:avLst>
              <a:gd name="adj" fmla="val 28528"/>
            </a:avLst>
          </a:prstGeom>
          <a:solidFill>
            <a:schemeClr val="accent1">
              <a:alpha val="0"/>
            </a:schemeClr>
          </a:solidFill>
          <a:ln w="38100">
            <a:solidFill>
              <a:srgbClr val="C00000">
                <a:alpha val="70000"/>
              </a:srgbClr>
            </a:solidFill>
          </a:ln>
          <a:effectLst>
            <a:glow rad="38100">
              <a:srgbClr val="C00000">
                <a:alpha val="7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B61D4E21-FB25-4B06-BD67-4A0FC0B7C44D}"/>
              </a:ext>
            </a:extLst>
          </p:cNvPr>
          <p:cNvGrpSpPr/>
          <p:nvPr/>
        </p:nvGrpSpPr>
        <p:grpSpPr>
          <a:xfrm>
            <a:off x="7467798" y="2654367"/>
            <a:ext cx="180000" cy="410400"/>
            <a:chOff x="6568215" y="2739735"/>
            <a:chExt cx="180000" cy="410400"/>
          </a:xfrm>
        </p:grpSpPr>
        <p:sp>
          <p:nvSpPr>
            <p:cNvPr id="91" name="Rechteck: obere Ecken abgerundet 90">
              <a:extLst>
                <a:ext uri="{FF2B5EF4-FFF2-40B4-BE49-F238E27FC236}">
                  <a16:creationId xmlns:a16="http://schemas.microsoft.com/office/drawing/2014/main" id="{274D5A7D-DB6F-4AFC-B92D-AF23736B6C8E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9D7AF8C9-FC74-4185-97DC-F9C9607F3EF2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2631D7DC-BD4B-411C-9419-45CC8D61C389}"/>
              </a:ext>
            </a:extLst>
          </p:cNvPr>
          <p:cNvGrpSpPr/>
          <p:nvPr/>
        </p:nvGrpSpPr>
        <p:grpSpPr>
          <a:xfrm>
            <a:off x="10626873" y="2164918"/>
            <a:ext cx="180000" cy="410400"/>
            <a:chOff x="7177815" y="2970135"/>
            <a:chExt cx="180000" cy="410400"/>
          </a:xfrm>
        </p:grpSpPr>
        <p:sp>
          <p:nvSpPr>
            <p:cNvPr id="94" name="Rechteck: obere Ecken abgerundet 93">
              <a:extLst>
                <a:ext uri="{FF2B5EF4-FFF2-40B4-BE49-F238E27FC236}">
                  <a16:creationId xmlns:a16="http://schemas.microsoft.com/office/drawing/2014/main" id="{6C3A58A8-7200-4A55-9855-E5025E7DEE7D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B6C60AD9-C89D-4D8F-8257-33917A8F1F55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6" name="Gruppieren 95">
            <a:extLst>
              <a:ext uri="{FF2B5EF4-FFF2-40B4-BE49-F238E27FC236}">
                <a16:creationId xmlns:a16="http://schemas.microsoft.com/office/drawing/2014/main" id="{239BF5FB-298E-482F-91B4-B5E14574DA6F}"/>
              </a:ext>
            </a:extLst>
          </p:cNvPr>
          <p:cNvGrpSpPr/>
          <p:nvPr/>
        </p:nvGrpSpPr>
        <p:grpSpPr>
          <a:xfrm>
            <a:off x="10283500" y="2335149"/>
            <a:ext cx="180000" cy="410400"/>
            <a:chOff x="7177815" y="2970135"/>
            <a:chExt cx="180000" cy="410400"/>
          </a:xfrm>
        </p:grpSpPr>
        <p:sp>
          <p:nvSpPr>
            <p:cNvPr id="97" name="Rechteck: obere Ecken abgerundet 96">
              <a:extLst>
                <a:ext uri="{FF2B5EF4-FFF2-40B4-BE49-F238E27FC236}">
                  <a16:creationId xmlns:a16="http://schemas.microsoft.com/office/drawing/2014/main" id="{97A52A94-E624-4350-B83B-6EF52A74BA69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C546751C-B0BC-487D-BCA7-F6FBAE1A5963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A21B6B60-E8EB-4CC7-9BB5-8D057689C669}"/>
              </a:ext>
            </a:extLst>
          </p:cNvPr>
          <p:cNvGrpSpPr/>
          <p:nvPr/>
        </p:nvGrpSpPr>
        <p:grpSpPr>
          <a:xfrm>
            <a:off x="9796930" y="2343118"/>
            <a:ext cx="180000" cy="410400"/>
            <a:chOff x="7177815" y="2970135"/>
            <a:chExt cx="180000" cy="410400"/>
          </a:xfrm>
        </p:grpSpPr>
        <p:sp>
          <p:nvSpPr>
            <p:cNvPr id="100" name="Rechteck: obere Ecken abgerundet 99">
              <a:extLst>
                <a:ext uri="{FF2B5EF4-FFF2-40B4-BE49-F238E27FC236}">
                  <a16:creationId xmlns:a16="http://schemas.microsoft.com/office/drawing/2014/main" id="{E4D4BE09-DC9B-41B2-8FDE-E4FDFEFB2F32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CCF6D7EA-28C4-42ED-A345-15A3E0AD1DD0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2" name="Gruppieren 101">
            <a:extLst>
              <a:ext uri="{FF2B5EF4-FFF2-40B4-BE49-F238E27FC236}">
                <a16:creationId xmlns:a16="http://schemas.microsoft.com/office/drawing/2014/main" id="{69778E76-A366-429E-82DD-921453822E0B}"/>
              </a:ext>
            </a:extLst>
          </p:cNvPr>
          <p:cNvGrpSpPr/>
          <p:nvPr/>
        </p:nvGrpSpPr>
        <p:grpSpPr>
          <a:xfrm>
            <a:off x="10352160" y="1853584"/>
            <a:ext cx="180000" cy="410400"/>
            <a:chOff x="7177815" y="2970135"/>
            <a:chExt cx="180000" cy="410400"/>
          </a:xfrm>
        </p:grpSpPr>
        <p:sp>
          <p:nvSpPr>
            <p:cNvPr id="103" name="Rechteck: obere Ecken abgerundet 102">
              <a:extLst>
                <a:ext uri="{FF2B5EF4-FFF2-40B4-BE49-F238E27FC236}">
                  <a16:creationId xmlns:a16="http://schemas.microsoft.com/office/drawing/2014/main" id="{91F87316-D469-48C9-9488-973AC7656DBA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535DB4EA-A249-4A16-8844-B0D86F268425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E5B3D15A-619B-4B6F-988D-A3657908F77B}"/>
              </a:ext>
            </a:extLst>
          </p:cNvPr>
          <p:cNvGrpSpPr/>
          <p:nvPr/>
        </p:nvGrpSpPr>
        <p:grpSpPr>
          <a:xfrm>
            <a:off x="10035643" y="1988962"/>
            <a:ext cx="180000" cy="410400"/>
            <a:chOff x="7177815" y="2970135"/>
            <a:chExt cx="180000" cy="410400"/>
          </a:xfrm>
        </p:grpSpPr>
        <p:sp>
          <p:nvSpPr>
            <p:cNvPr id="106" name="Rechteck: obere Ecken abgerundet 105">
              <a:extLst>
                <a:ext uri="{FF2B5EF4-FFF2-40B4-BE49-F238E27FC236}">
                  <a16:creationId xmlns:a16="http://schemas.microsoft.com/office/drawing/2014/main" id="{D3DFB002-B3F6-4DC8-826E-29627D70F52A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933F918D-6250-4685-B79D-93D5337162FC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8" name="Gruppieren 107">
            <a:extLst>
              <a:ext uri="{FF2B5EF4-FFF2-40B4-BE49-F238E27FC236}">
                <a16:creationId xmlns:a16="http://schemas.microsoft.com/office/drawing/2014/main" id="{BA1AAFC8-39C3-4968-9075-5D1CC3DBB4EE}"/>
              </a:ext>
            </a:extLst>
          </p:cNvPr>
          <p:cNvGrpSpPr/>
          <p:nvPr/>
        </p:nvGrpSpPr>
        <p:grpSpPr>
          <a:xfrm>
            <a:off x="7337238" y="2110054"/>
            <a:ext cx="180000" cy="410400"/>
            <a:chOff x="6568215" y="2739735"/>
            <a:chExt cx="180000" cy="410400"/>
          </a:xfrm>
        </p:grpSpPr>
        <p:sp>
          <p:nvSpPr>
            <p:cNvPr id="109" name="Rechteck: obere Ecken abgerundet 108">
              <a:extLst>
                <a:ext uri="{FF2B5EF4-FFF2-40B4-BE49-F238E27FC236}">
                  <a16:creationId xmlns:a16="http://schemas.microsoft.com/office/drawing/2014/main" id="{0BFE6862-FF0B-4990-815F-26AE3BF9618A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6B64D4AA-4D8A-4314-AEAA-3B564CDF053B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" name="Rechteck 2">
            <a:extLst>
              <a:ext uri="{FF2B5EF4-FFF2-40B4-BE49-F238E27FC236}">
                <a16:creationId xmlns:a16="http://schemas.microsoft.com/office/drawing/2014/main" id="{9C70EF4C-2F8E-4F6E-A09B-51F551B107C4}"/>
              </a:ext>
            </a:extLst>
          </p:cNvPr>
          <p:cNvSpPr/>
          <p:nvPr/>
        </p:nvSpPr>
        <p:spPr>
          <a:xfrm>
            <a:off x="7485798" y="3004011"/>
            <a:ext cx="2567845" cy="1968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BA5F753-AA81-4A8D-9B2A-0237311C354F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10" y="1913455"/>
            <a:ext cx="4813547" cy="4229317"/>
          </a:xfrm>
          <a:prstGeom prst="rect">
            <a:avLst/>
          </a:prstGeo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9240A53-0606-4C8C-BE4D-873A1ED6F3F7}"/>
              </a:ext>
            </a:extLst>
          </p:cNvPr>
          <p:cNvCxnSpPr/>
          <p:nvPr/>
        </p:nvCxnSpPr>
        <p:spPr>
          <a:xfrm>
            <a:off x="7529250" y="3252299"/>
            <a:ext cx="0" cy="5675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F4949784-90B4-4DE7-BE8E-0537D824BB27}"/>
              </a:ext>
            </a:extLst>
          </p:cNvPr>
          <p:cNvSpPr txBox="1"/>
          <p:nvPr/>
        </p:nvSpPr>
        <p:spPr>
          <a:xfrm>
            <a:off x="6701491" y="3963497"/>
            <a:ext cx="1655518" cy="1077218"/>
          </a:xfrm>
          <a:prstGeom prst="rect">
            <a:avLst/>
          </a:prstGeom>
          <a:noFill/>
          <a:ln w="15875" cap="rnd">
            <a:solidFill>
              <a:srgbClr val="FF0000"/>
            </a:solidFill>
            <a:bevel/>
          </a:ln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1600" dirty="0"/>
              <a:t>40% </a:t>
            </a:r>
            <a:r>
              <a:rPr lang="de-DE" sz="1600" dirty="0" err="1"/>
              <a:t>grim</a:t>
            </a:r>
            <a:endParaRPr lang="de-DE" sz="1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1600" dirty="0"/>
              <a:t>60% </a:t>
            </a:r>
            <a:r>
              <a:rPr lang="de-DE" sz="1600" dirty="0" err="1"/>
              <a:t>tit</a:t>
            </a:r>
            <a:r>
              <a:rPr lang="de-DE" sz="1600" dirty="0"/>
              <a:t>-</a:t>
            </a:r>
            <a:r>
              <a:rPr lang="de-DE" sz="1600" dirty="0" err="1"/>
              <a:t>for</a:t>
            </a:r>
            <a:r>
              <a:rPr lang="de-DE" sz="1600" dirty="0"/>
              <a:t>-tat</a:t>
            </a:r>
          </a:p>
          <a:p>
            <a:endParaRPr lang="de-DE" sz="1600" dirty="0"/>
          </a:p>
          <a:p>
            <a:r>
              <a:rPr lang="de-DE" sz="1600" dirty="0"/>
              <a:t>Startkapital: 50$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00E9345F-426B-456E-85B5-EE9EA3F36077}"/>
              </a:ext>
            </a:extLst>
          </p:cNvPr>
          <p:cNvSpPr txBox="1"/>
          <p:nvPr/>
        </p:nvSpPr>
        <p:spPr>
          <a:xfrm>
            <a:off x="9238951" y="3963497"/>
            <a:ext cx="2088585" cy="1077218"/>
          </a:xfrm>
          <a:prstGeom prst="rect">
            <a:avLst/>
          </a:prstGeom>
          <a:noFill/>
          <a:ln w="15875" cap="rnd">
            <a:solidFill>
              <a:srgbClr val="0070C0"/>
            </a:solidFill>
            <a:bevel/>
          </a:ln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1600" dirty="0"/>
              <a:t>100% </a:t>
            </a:r>
            <a:r>
              <a:rPr lang="de-DE" sz="1600" dirty="0" err="1"/>
              <a:t>grim</a:t>
            </a:r>
            <a:endParaRPr lang="de-DE" sz="1600" dirty="0"/>
          </a:p>
          <a:p>
            <a:endParaRPr lang="de-DE" sz="1600" dirty="0"/>
          </a:p>
          <a:p>
            <a:r>
              <a:rPr lang="de-DE" sz="1600" dirty="0"/>
              <a:t>Startkapital:</a:t>
            </a:r>
            <a:br>
              <a:rPr lang="de-DE" sz="1600" dirty="0"/>
            </a:br>
            <a:r>
              <a:rPr lang="de-DE" sz="1600" dirty="0" err="1"/>
              <a:t>Poissonverteilt</a:t>
            </a:r>
            <a:r>
              <a:rPr lang="de-DE" sz="1600" dirty="0"/>
              <a:t> um 70$</a:t>
            </a:r>
          </a:p>
        </p:txBody>
      </p: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C7445261-B2DD-4EC1-9943-378AF5AB694C}"/>
              </a:ext>
            </a:extLst>
          </p:cNvPr>
          <p:cNvCxnSpPr/>
          <p:nvPr/>
        </p:nvCxnSpPr>
        <p:spPr>
          <a:xfrm>
            <a:off x="10288380" y="3252299"/>
            <a:ext cx="0" cy="56757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41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7037E-7 L -0.097 -0.20856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57" y="-1044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48148E-6 L -0.10443 -0.19954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21" y="-9977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07407E-6 L -0.09493 -0.19954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3" y="-9977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48148E-6 L -0.0819 -0.22477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02" y="-1125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85185E-6 L -0.08998 -0.22268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05" y="-1113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0.05261 -0.17847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0" y="-8935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81481E-6 L 0.0832 -0.21481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54" y="-10741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44444E-6 L 0.08177 -0.22986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-11505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4.07407E-6 L -0.06093 -0.26018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47" y="-13009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7.40741E-7 L -0.08828 -0.24143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14" y="-12083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1.48148E-6 L 0.0931 -0.24144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48" y="-12083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44444E-6 L 0.08945 -0.24723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66" y="-1236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59259E-6 L 0.07787 -0.23426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3" y="-1171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44444E-6 L -0.10052 -0.29305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26" y="-14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3" grpId="0" animBg="1"/>
      <p:bldP spid="9" grpId="0" animBg="1"/>
      <p:bldP spid="1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07AC72-4F0B-446C-8ECD-2600DBF86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7488"/>
            <a:ext cx="10515600" cy="4963795"/>
          </a:xfrm>
        </p:spPr>
        <p:txBody>
          <a:bodyPr>
            <a:normAutofit/>
          </a:bodyPr>
          <a:lstStyle/>
          <a:p>
            <a:r>
              <a:rPr lang="de-DE" dirty="0"/>
              <a:t>Implementierung: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Model schnell und problemlos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GUI deutlich aufwendiger</a:t>
            </a:r>
          </a:p>
          <a:p>
            <a:r>
              <a:rPr lang="de-DE" dirty="0"/>
              <a:t>Qualitätssicherung: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Bugs hauptsächlich in der GUI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Performance-Optimierungen</a:t>
            </a:r>
          </a:p>
          <a:p>
            <a:endParaRPr lang="de-DE" dirty="0"/>
          </a:p>
          <a:p>
            <a:r>
              <a:rPr lang="de-DE" dirty="0"/>
              <a:t>Fazit: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Sehr lehrreich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Ohne Rückkopplung unmöglich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Fokus auf Dokumente in den letzten Phasen fragwürdig</a:t>
            </a:r>
          </a:p>
          <a:p>
            <a:pPr lvl="1">
              <a:buFont typeface="Symbol" panose="05050102010706020507" pitchFamily="18" charset="2"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678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D0853E-8CA0-44A4-A23E-821AB8155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Statistik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D8BB0F-EDC9-4076-94B8-7269C79F4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1.096 </a:t>
            </a:r>
            <a:r>
              <a:rPr lang="de-DE" dirty="0" err="1"/>
              <a:t>Commits</a:t>
            </a:r>
            <a:endParaRPr lang="de-DE" dirty="0"/>
          </a:p>
          <a:p>
            <a:r>
              <a:rPr lang="de-DE" dirty="0"/>
              <a:t>114 Klassen und Schnittstellen</a:t>
            </a:r>
          </a:p>
          <a:p>
            <a:r>
              <a:rPr lang="de-DE" dirty="0"/>
              <a:t>über 20.000 Zeilen Quellcode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5DFF32D-E632-4B23-863C-4EE4E34C8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792" y="3959043"/>
            <a:ext cx="8915400" cy="226404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F9CDF93D-8FAF-4ABF-A190-1C2D702DB791}"/>
              </a:ext>
            </a:extLst>
          </p:cNvPr>
          <p:cNvGrpSpPr/>
          <p:nvPr/>
        </p:nvGrpSpPr>
        <p:grpSpPr>
          <a:xfrm>
            <a:off x="3862012" y="4225769"/>
            <a:ext cx="5212080" cy="1699260"/>
            <a:chOff x="3101340" y="3223260"/>
            <a:chExt cx="5212080" cy="1699260"/>
          </a:xfrm>
        </p:grpSpPr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6A5B9203-C854-440C-9CD0-7CCF775B80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01340" y="3223260"/>
              <a:ext cx="0" cy="169926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74B90225-3CB7-41B6-B3E8-D42D43FD79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2960" y="3223260"/>
              <a:ext cx="0" cy="169926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039B5EDB-0085-43E8-9DF8-4A9BD2A77B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0400" y="3223260"/>
              <a:ext cx="0" cy="169926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64471596-6A40-47BC-BE0C-6806CC1F30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13420" y="3223260"/>
              <a:ext cx="0" cy="169926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497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Office PowerPoint</Application>
  <PresentationFormat>Breitbild</PresentationFormat>
  <Paragraphs>79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Symbol</vt:lpstr>
      <vt:lpstr>Office</vt:lpstr>
      <vt:lpstr>PowerPoint-Präsentation</vt:lpstr>
      <vt:lpstr>Das Gefangenendilemma</vt:lpstr>
      <vt:lpstr>PowerPoint-Präsentation</vt:lpstr>
      <vt:lpstr>Strategien: Tit for Tat</vt:lpstr>
      <vt:lpstr>Strategien: Grim</vt:lpstr>
      <vt:lpstr>PowerPoint-Präsentation</vt:lpstr>
      <vt:lpstr>PowerPoint-Präsentation</vt:lpstr>
      <vt:lpstr>PowerPoint-Präsentation</vt:lpstr>
      <vt:lpstr>Statistik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Peter Koepernik</dc:creator>
  <cp:lastModifiedBy>Peter Koepernik</cp:lastModifiedBy>
  <cp:revision>15</cp:revision>
  <dcterms:created xsi:type="dcterms:W3CDTF">2019-03-15T14:48:52Z</dcterms:created>
  <dcterms:modified xsi:type="dcterms:W3CDTF">2019-03-18T09:55:38Z</dcterms:modified>
</cp:coreProperties>
</file>