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7" r:id="rId6"/>
    <p:sldId id="278" r:id="rId7"/>
    <p:sldId id="276" r:id="rId8"/>
    <p:sldId id="281" r:id="rId9"/>
    <p:sldId id="282" r:id="rId10"/>
    <p:sldId id="283" r:id="rId11"/>
    <p:sldId id="279" r:id="rId12"/>
    <p:sldId id="284" r:id="rId13"/>
    <p:sldId id="280" r:id="rId14"/>
    <p:sldId id="28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C7F16F0-753A-47CF-99C8-7DC1D7FCBBD9}"/>
              </a:ext>
            </a:extLst>
          </p:cNvPr>
          <p:cNvGrpSpPr/>
          <p:nvPr/>
        </p:nvGrpSpPr>
        <p:grpSpPr>
          <a:xfrm>
            <a:off x="649436" y="2665161"/>
            <a:ext cx="3066635" cy="1911600"/>
            <a:chOff x="649436" y="2301748"/>
            <a:chExt cx="3066635" cy="19116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67ECDFEA-C7F7-46C7-82B5-7AD051F27BFC}"/>
                </a:ext>
              </a:extLst>
            </p:cNvPr>
            <p:cNvGrpSpPr/>
            <p:nvPr/>
          </p:nvGrpSpPr>
          <p:grpSpPr>
            <a:xfrm>
              <a:off x="1089539" y="2802148"/>
              <a:ext cx="180000" cy="410400"/>
              <a:chOff x="6568215" y="2739735"/>
              <a:chExt cx="180000" cy="410400"/>
            </a:xfrm>
          </p:grpSpPr>
          <p:sp>
            <p:nvSpPr>
              <p:cNvPr id="5" name="Rechteck: obere Ecken abgerundet 4">
                <a:extLst>
                  <a:ext uri="{FF2B5EF4-FFF2-40B4-BE49-F238E27FC236}">
                    <a16:creationId xmlns:a16="http://schemas.microsoft.com/office/drawing/2014/main" id="{716995A8-4DFE-4AC6-9BE9-E0366B673E38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94FA258-93D9-48D3-AFDB-49308A91376D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5279C5A-4543-428C-B9BB-F05FD2862340}"/>
                </a:ext>
              </a:extLst>
            </p:cNvPr>
            <p:cNvGrpSpPr/>
            <p:nvPr/>
          </p:nvGrpSpPr>
          <p:grpSpPr>
            <a:xfrm>
              <a:off x="1089539" y="2301748"/>
              <a:ext cx="180000" cy="410400"/>
              <a:chOff x="7177815" y="2970135"/>
              <a:chExt cx="180000" cy="410400"/>
            </a:xfrm>
          </p:grpSpPr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C7EC54D9-C7E5-411A-96C9-9030EA55186E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0E07259-615A-44AA-B79A-FA5F7446501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ACA73AA-A7DC-4D31-AC56-CCE6912DA8A7}"/>
                </a:ext>
              </a:extLst>
            </p:cNvPr>
            <p:cNvSpPr/>
            <p:nvPr/>
          </p:nvSpPr>
          <p:spPr>
            <a:xfrm>
              <a:off x="1466957" y="23529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09E6810C-ECCE-4BCB-B54F-115DA41FECD6}"/>
                </a:ext>
              </a:extLst>
            </p:cNvPr>
            <p:cNvSpPr/>
            <p:nvPr/>
          </p:nvSpPr>
          <p:spPr>
            <a:xfrm>
              <a:off x="1466957" y="28533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ACC825B-A01A-44AF-8A16-EE77F17F3DAD}"/>
                </a:ext>
              </a:extLst>
            </p:cNvPr>
            <p:cNvSpPr txBox="1"/>
            <p:nvPr/>
          </p:nvSpPr>
          <p:spPr>
            <a:xfrm>
              <a:off x="649436" y="2342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0315F4D-A0EA-4B91-9186-2E6170F55A07}"/>
                </a:ext>
              </a:extLst>
            </p:cNvPr>
            <p:cNvSpPr txBox="1"/>
            <p:nvPr/>
          </p:nvSpPr>
          <p:spPr>
            <a:xfrm>
              <a:off x="650465" y="28247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60B1DD5-8673-4C4C-B867-015472A3C2DA}"/>
                </a:ext>
              </a:extLst>
            </p:cNvPr>
            <p:cNvGrpSpPr/>
            <p:nvPr/>
          </p:nvGrpSpPr>
          <p:grpSpPr>
            <a:xfrm>
              <a:off x="1089539" y="3802948"/>
              <a:ext cx="180000" cy="410400"/>
              <a:chOff x="6568215" y="2739735"/>
              <a:chExt cx="180000" cy="410400"/>
            </a:xfrm>
          </p:grpSpPr>
          <p:sp>
            <p:nvSpPr>
              <p:cNvPr id="15" name="Rechteck: obere Ecken abgerundet 14">
                <a:extLst>
                  <a:ext uri="{FF2B5EF4-FFF2-40B4-BE49-F238E27FC236}">
                    <a16:creationId xmlns:a16="http://schemas.microsoft.com/office/drawing/2014/main" id="{D4421D9F-5FBF-4C41-9B29-008E757C04E6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A3687B2-F403-4CFE-B55B-7A50793847CC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BE2F339-C67D-4C47-A7ED-3B8A8A1038A6}"/>
                </a:ext>
              </a:extLst>
            </p:cNvPr>
            <p:cNvGrpSpPr/>
            <p:nvPr/>
          </p:nvGrpSpPr>
          <p:grpSpPr>
            <a:xfrm>
              <a:off x="1089539" y="3302548"/>
              <a:ext cx="180000" cy="410400"/>
              <a:chOff x="7177815" y="2970135"/>
              <a:chExt cx="180000" cy="410400"/>
            </a:xfrm>
          </p:grpSpPr>
          <p:sp>
            <p:nvSpPr>
              <p:cNvPr id="18" name="Rechteck: obere Ecken abgerundet 17">
                <a:extLst>
                  <a:ext uri="{FF2B5EF4-FFF2-40B4-BE49-F238E27FC236}">
                    <a16:creationId xmlns:a16="http://schemas.microsoft.com/office/drawing/2014/main" id="{481D02E6-705F-4923-9778-5725C4D555E0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68D20774-73FD-4847-AD87-4C8A7C77702E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A31D0B3-8678-4A04-A019-F08B2A41B8EB}"/>
                </a:ext>
              </a:extLst>
            </p:cNvPr>
            <p:cNvSpPr/>
            <p:nvPr/>
          </p:nvSpPr>
          <p:spPr>
            <a:xfrm>
              <a:off x="1466957" y="33537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B4C589D2-A103-42B3-B91E-D6205ABF7F5A}"/>
                </a:ext>
              </a:extLst>
            </p:cNvPr>
            <p:cNvSpPr/>
            <p:nvPr/>
          </p:nvSpPr>
          <p:spPr>
            <a:xfrm>
              <a:off x="1466957" y="38541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FCC2BD9-F20E-41B8-B321-CD5890C3DAA2}"/>
                </a:ext>
              </a:extLst>
            </p:cNvPr>
            <p:cNvSpPr txBox="1"/>
            <p:nvPr/>
          </p:nvSpPr>
          <p:spPr>
            <a:xfrm>
              <a:off x="649436" y="33436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0E67B75-9DAB-46B9-9B42-558A4746CF92}"/>
                </a:ext>
              </a:extLst>
            </p:cNvPr>
            <p:cNvSpPr txBox="1"/>
            <p:nvPr/>
          </p:nvSpPr>
          <p:spPr>
            <a:xfrm>
              <a:off x="650465" y="38255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24" name="Bogen 23">
              <a:extLst>
                <a:ext uri="{FF2B5EF4-FFF2-40B4-BE49-F238E27FC236}">
                  <a16:creationId xmlns:a16="http://schemas.microsoft.com/office/drawing/2014/main" id="{9E606C54-A77A-4121-BB1E-5E91F9EB972A}"/>
                </a:ext>
              </a:extLst>
            </p:cNvPr>
            <p:cNvSpPr/>
            <p:nvPr/>
          </p:nvSpPr>
          <p:spPr>
            <a:xfrm rot="5400000">
              <a:off x="2330101" y="2705739"/>
              <a:ext cx="1609961" cy="1161979"/>
            </a:xfrm>
            <a:prstGeom prst="arc">
              <a:avLst>
                <a:gd name="adj1" fmla="val 11836525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65E24FF5-B1AA-43CA-9064-5AA2DD28446A}"/>
              </a:ext>
            </a:extLst>
          </p:cNvPr>
          <p:cNvSpPr/>
          <p:nvPr/>
        </p:nvSpPr>
        <p:spPr>
          <a:xfrm>
            <a:off x="3980880" y="3372823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D4DFE8DE-D43D-495A-B031-3E4B46876D96}"/>
              </a:ext>
            </a:extLst>
          </p:cNvPr>
          <p:cNvSpPr/>
          <p:nvPr/>
        </p:nvSpPr>
        <p:spPr>
          <a:xfrm>
            <a:off x="7735470" y="3367279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7DADACA5-5CA1-47D7-B0BC-557226F5E020}"/>
              </a:ext>
            </a:extLst>
          </p:cNvPr>
          <p:cNvGrpSpPr/>
          <p:nvPr/>
        </p:nvGrpSpPr>
        <p:grpSpPr>
          <a:xfrm>
            <a:off x="4625697" y="2659617"/>
            <a:ext cx="2883461" cy="1913662"/>
            <a:chOff x="4625697" y="2296204"/>
            <a:chExt cx="2883461" cy="1913662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BDEA192-AC26-4EB9-81F7-76DD6AC3564C}"/>
                </a:ext>
              </a:extLst>
            </p:cNvPr>
            <p:cNvGrpSpPr/>
            <p:nvPr/>
          </p:nvGrpSpPr>
          <p:grpSpPr>
            <a:xfrm>
              <a:off x="5065800" y="2796604"/>
              <a:ext cx="180000" cy="410400"/>
              <a:chOff x="6568215" y="2739735"/>
              <a:chExt cx="180000" cy="410400"/>
            </a:xfrm>
          </p:grpSpPr>
          <p:sp>
            <p:nvSpPr>
              <p:cNvPr id="27" name="Rechteck: obere Ecken abgerundet 26">
                <a:extLst>
                  <a:ext uri="{FF2B5EF4-FFF2-40B4-BE49-F238E27FC236}">
                    <a16:creationId xmlns:a16="http://schemas.microsoft.com/office/drawing/2014/main" id="{9F6990A9-57D7-410D-B965-DA249271F9F9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2D6AFBA-19B3-46CE-ADBC-D1006AF9992F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20D97C1B-0E43-40E2-86F3-296FAEAE2057}"/>
                </a:ext>
              </a:extLst>
            </p:cNvPr>
            <p:cNvGrpSpPr/>
            <p:nvPr/>
          </p:nvGrpSpPr>
          <p:grpSpPr>
            <a:xfrm>
              <a:off x="5065800" y="2296204"/>
              <a:ext cx="180000" cy="410400"/>
              <a:chOff x="7177815" y="2970135"/>
              <a:chExt cx="180000" cy="410400"/>
            </a:xfrm>
          </p:grpSpPr>
          <p:sp>
            <p:nvSpPr>
              <p:cNvPr id="30" name="Rechteck: obere Ecken abgerundet 29">
                <a:extLst>
                  <a:ext uri="{FF2B5EF4-FFF2-40B4-BE49-F238E27FC236}">
                    <a16:creationId xmlns:a16="http://schemas.microsoft.com/office/drawing/2014/main" id="{088EA9B5-AF75-4AAE-A1CE-452DC8B02CE9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436A90F-F956-469D-9C68-58A480579DF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38B02968-AED7-46CD-A99A-521B95B1A0E4}"/>
                </a:ext>
              </a:extLst>
            </p:cNvPr>
            <p:cNvSpPr/>
            <p:nvPr/>
          </p:nvSpPr>
          <p:spPr>
            <a:xfrm>
              <a:off x="5443218" y="23473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460637-2E18-46DC-B28F-B32236277DFE}"/>
                </a:ext>
              </a:extLst>
            </p:cNvPr>
            <p:cNvSpPr/>
            <p:nvPr/>
          </p:nvSpPr>
          <p:spPr>
            <a:xfrm>
              <a:off x="5443218" y="2847790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4621091-8D39-45FA-B228-65AFE64167DB}"/>
                </a:ext>
              </a:extLst>
            </p:cNvPr>
            <p:cNvSpPr txBox="1"/>
            <p:nvPr/>
          </p:nvSpPr>
          <p:spPr>
            <a:xfrm>
              <a:off x="4625697" y="23372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567D6C2-ECFB-45C7-BDC1-7D59A844E996}"/>
                </a:ext>
              </a:extLst>
            </p:cNvPr>
            <p:cNvSpPr txBox="1"/>
            <p:nvPr/>
          </p:nvSpPr>
          <p:spPr>
            <a:xfrm>
              <a:off x="4626726" y="28192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4C86AB00-B103-4E3E-A532-25FFA88EC3B0}"/>
                </a:ext>
              </a:extLst>
            </p:cNvPr>
            <p:cNvGrpSpPr/>
            <p:nvPr/>
          </p:nvGrpSpPr>
          <p:grpSpPr>
            <a:xfrm>
              <a:off x="5065800" y="3297004"/>
              <a:ext cx="180000" cy="410400"/>
              <a:chOff x="7177815" y="2970135"/>
              <a:chExt cx="180000" cy="410400"/>
            </a:xfrm>
          </p:grpSpPr>
          <p:sp>
            <p:nvSpPr>
              <p:cNvPr id="40" name="Rechteck: obere Ecken abgerundet 39">
                <a:extLst>
                  <a:ext uri="{FF2B5EF4-FFF2-40B4-BE49-F238E27FC236}">
                    <a16:creationId xmlns:a16="http://schemas.microsoft.com/office/drawing/2014/main" id="{53F71C67-84D6-48AB-A000-A3B1CEE33816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F668C80-D5F7-4FE6-B46A-485C7D30748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67E5B9A2-6E69-4D22-9F8C-F944A518F918}"/>
                </a:ext>
              </a:extLst>
            </p:cNvPr>
            <p:cNvSpPr/>
            <p:nvPr/>
          </p:nvSpPr>
          <p:spPr>
            <a:xfrm>
              <a:off x="5443218" y="33481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876BCE2A-37C3-4597-B55C-DFB20C5B8DDC}"/>
                </a:ext>
              </a:extLst>
            </p:cNvPr>
            <p:cNvSpPr txBox="1"/>
            <p:nvPr/>
          </p:nvSpPr>
          <p:spPr>
            <a:xfrm>
              <a:off x="4625697" y="33380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170ACB8-63F9-4432-80B4-5F30AF5845DD}"/>
                </a:ext>
              </a:extLst>
            </p:cNvPr>
            <p:cNvSpPr txBox="1"/>
            <p:nvPr/>
          </p:nvSpPr>
          <p:spPr>
            <a:xfrm>
              <a:off x="4626726" y="38200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46" name="Bogen 45">
              <a:extLst>
                <a:ext uri="{FF2B5EF4-FFF2-40B4-BE49-F238E27FC236}">
                  <a16:creationId xmlns:a16="http://schemas.microsoft.com/office/drawing/2014/main" id="{D3F0F151-507E-4C03-91CD-8E34C3467E7A}"/>
                </a:ext>
              </a:extLst>
            </p:cNvPr>
            <p:cNvSpPr/>
            <p:nvPr/>
          </p:nvSpPr>
          <p:spPr>
            <a:xfrm rot="5400000">
              <a:off x="7005305" y="2500013"/>
              <a:ext cx="527662" cy="480045"/>
            </a:xfrm>
            <a:prstGeom prst="arc">
              <a:avLst>
                <a:gd name="adj1" fmla="val 11546642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0864F0D3-25BD-40B0-A3EF-94AA006A8D7F}"/>
                </a:ext>
              </a:extLst>
            </p:cNvPr>
            <p:cNvSpPr/>
            <p:nvPr/>
          </p:nvSpPr>
          <p:spPr>
            <a:xfrm>
              <a:off x="5440896" y="3850279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A4165298-8979-468F-82D7-3EFB21516A52}"/>
                </a:ext>
              </a:extLst>
            </p:cNvPr>
            <p:cNvGrpSpPr/>
            <p:nvPr/>
          </p:nvGrpSpPr>
          <p:grpSpPr>
            <a:xfrm>
              <a:off x="5065800" y="3799466"/>
              <a:ext cx="180000" cy="410400"/>
              <a:chOff x="7177815" y="2970135"/>
              <a:chExt cx="180000" cy="410400"/>
            </a:xfrm>
          </p:grpSpPr>
          <p:sp>
            <p:nvSpPr>
              <p:cNvPr id="50" name="Rechteck: obere Ecken abgerundet 49">
                <a:extLst>
                  <a:ext uri="{FF2B5EF4-FFF2-40B4-BE49-F238E27FC236}">
                    <a16:creationId xmlns:a16="http://schemas.microsoft.com/office/drawing/2014/main" id="{ABFC1CDB-641A-4B2F-8E6C-338E7E3F6625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1EB558F7-EF06-4682-AB88-C3E37A0B5DE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950DAE2-B285-4EBF-A8FC-1AAE131C97B2}"/>
              </a:ext>
            </a:extLst>
          </p:cNvPr>
          <p:cNvGrpSpPr/>
          <p:nvPr/>
        </p:nvGrpSpPr>
        <p:grpSpPr>
          <a:xfrm>
            <a:off x="8603275" y="2661824"/>
            <a:ext cx="2617521" cy="1913662"/>
            <a:chOff x="8603275" y="2298411"/>
            <a:chExt cx="2617521" cy="1913662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7C529067-6DCC-4976-87F4-BEAC46291249}"/>
                </a:ext>
              </a:extLst>
            </p:cNvPr>
            <p:cNvGrpSpPr/>
            <p:nvPr/>
          </p:nvGrpSpPr>
          <p:grpSpPr>
            <a:xfrm>
              <a:off x="9043378" y="2298411"/>
              <a:ext cx="180000" cy="410400"/>
              <a:chOff x="7177815" y="2970135"/>
              <a:chExt cx="180000" cy="410400"/>
            </a:xfrm>
          </p:grpSpPr>
          <p:sp>
            <p:nvSpPr>
              <p:cNvPr id="56" name="Rechteck: obere Ecken abgerundet 55">
                <a:extLst>
                  <a:ext uri="{FF2B5EF4-FFF2-40B4-BE49-F238E27FC236}">
                    <a16:creationId xmlns:a16="http://schemas.microsoft.com/office/drawing/2014/main" id="{86F7B514-4556-48AE-85CC-AF876AFB30EC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193EFBED-4EF6-40FA-89FF-F22C9065A059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49E45ED3-067D-4246-B13B-C5F56D930E80}"/>
                </a:ext>
              </a:extLst>
            </p:cNvPr>
            <p:cNvSpPr/>
            <p:nvPr/>
          </p:nvSpPr>
          <p:spPr>
            <a:xfrm>
              <a:off x="9420796" y="23495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5515A46-0A60-456B-9E22-551E6971C1FD}"/>
                </a:ext>
              </a:extLst>
            </p:cNvPr>
            <p:cNvSpPr txBox="1"/>
            <p:nvPr/>
          </p:nvSpPr>
          <p:spPr>
            <a:xfrm>
              <a:off x="8603275" y="23394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BF283B3-8A47-4F17-B31B-07AC7E4E0DB7}"/>
                </a:ext>
              </a:extLst>
            </p:cNvPr>
            <p:cNvSpPr txBox="1"/>
            <p:nvPr/>
          </p:nvSpPr>
          <p:spPr>
            <a:xfrm>
              <a:off x="8604304" y="28214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C5632381-62AF-41AD-A0E7-C897FC4CCC30}"/>
                </a:ext>
              </a:extLst>
            </p:cNvPr>
            <p:cNvGrpSpPr/>
            <p:nvPr/>
          </p:nvGrpSpPr>
          <p:grpSpPr>
            <a:xfrm>
              <a:off x="9043378" y="3299211"/>
              <a:ext cx="180000" cy="410400"/>
              <a:chOff x="7177815" y="2970135"/>
              <a:chExt cx="180000" cy="410400"/>
            </a:xfrm>
          </p:grpSpPr>
          <p:sp>
            <p:nvSpPr>
              <p:cNvPr id="63" name="Rechteck: obere Ecken abgerundet 62">
                <a:extLst>
                  <a:ext uri="{FF2B5EF4-FFF2-40B4-BE49-F238E27FC236}">
                    <a16:creationId xmlns:a16="http://schemas.microsoft.com/office/drawing/2014/main" id="{DFBB5A90-21BB-4893-AF46-DFDEA165261B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5CF91120-58AF-4E16-AC01-2B7977E96552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E5397E03-9002-4C27-852B-0E0EF4487837}"/>
                </a:ext>
              </a:extLst>
            </p:cNvPr>
            <p:cNvSpPr/>
            <p:nvPr/>
          </p:nvSpPr>
          <p:spPr>
            <a:xfrm>
              <a:off x="9420796" y="33503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67F00E2-BAF7-4B8D-863E-8F35A0B7B1B2}"/>
                </a:ext>
              </a:extLst>
            </p:cNvPr>
            <p:cNvSpPr txBox="1"/>
            <p:nvPr/>
          </p:nvSpPr>
          <p:spPr>
            <a:xfrm>
              <a:off x="8603275" y="33402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C34DDE6-7F52-4425-9F97-269201EAB402}"/>
                </a:ext>
              </a:extLst>
            </p:cNvPr>
            <p:cNvSpPr txBox="1"/>
            <p:nvPr/>
          </p:nvSpPr>
          <p:spPr>
            <a:xfrm>
              <a:off x="8604304" y="38222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59C00337-32C6-46C5-B7D1-1958E7C89BD2}"/>
                </a:ext>
              </a:extLst>
            </p:cNvPr>
            <p:cNvSpPr/>
            <p:nvPr/>
          </p:nvSpPr>
          <p:spPr>
            <a:xfrm>
              <a:off x="9418474" y="3852486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27634134-E9EB-4F8C-AE47-0F526C7CB793}"/>
                </a:ext>
              </a:extLst>
            </p:cNvPr>
            <p:cNvGrpSpPr/>
            <p:nvPr/>
          </p:nvGrpSpPr>
          <p:grpSpPr>
            <a:xfrm>
              <a:off x="9043378" y="3801673"/>
              <a:ext cx="180000" cy="410400"/>
              <a:chOff x="7177815" y="2970135"/>
              <a:chExt cx="180000" cy="410400"/>
            </a:xfrm>
          </p:grpSpPr>
          <p:sp>
            <p:nvSpPr>
              <p:cNvPr id="71" name="Rechteck: obere Ecken abgerundet 70">
                <a:extLst>
                  <a:ext uri="{FF2B5EF4-FFF2-40B4-BE49-F238E27FC236}">
                    <a16:creationId xmlns:a16="http://schemas.microsoft.com/office/drawing/2014/main" id="{0B7E16FC-1936-47B8-9FB5-B75CB8117EE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89F04DED-70C5-4505-955F-93A4ABA024C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77FD0564-CBD1-41EE-9279-FBA2E4A04EB1}"/>
                </a:ext>
              </a:extLst>
            </p:cNvPr>
            <p:cNvSpPr/>
            <p:nvPr/>
          </p:nvSpPr>
          <p:spPr>
            <a:xfrm>
              <a:off x="9418474" y="2850008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A1FA1FA-9BFE-4C42-B329-440D206B9DEB}"/>
                </a:ext>
              </a:extLst>
            </p:cNvPr>
            <p:cNvGrpSpPr/>
            <p:nvPr/>
          </p:nvGrpSpPr>
          <p:grpSpPr>
            <a:xfrm>
              <a:off x="9043378" y="2796604"/>
              <a:ext cx="180000" cy="410400"/>
              <a:chOff x="7177815" y="2970135"/>
              <a:chExt cx="180000" cy="410400"/>
            </a:xfrm>
          </p:grpSpPr>
          <p:sp>
            <p:nvSpPr>
              <p:cNvPr id="75" name="Rechteck: obere Ecken abgerundet 74">
                <a:extLst>
                  <a:ext uri="{FF2B5EF4-FFF2-40B4-BE49-F238E27FC236}">
                    <a16:creationId xmlns:a16="http://schemas.microsoft.com/office/drawing/2014/main" id="{007A5BE8-DB3E-4835-B951-9F9BD199F51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C608C56B-9D96-4DD0-8137-D0ADF93E869B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id="{1DC5EA29-B20F-4E40-9060-547F40A6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EBF1A908-3658-45E9-9375-2406DEB9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A9D04EAB-0599-46D9-916A-50A1E611D79B}"/>
              </a:ext>
            </a:extLst>
          </p:cNvPr>
          <p:cNvSpPr txBox="1"/>
          <p:nvPr/>
        </p:nvSpPr>
        <p:spPr>
          <a:xfrm>
            <a:off x="9297457" y="4756712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Gleichgewicht!</a:t>
            </a:r>
          </a:p>
        </p:txBody>
      </p:sp>
    </p:spTree>
    <p:extLst>
      <p:ext uri="{BB962C8B-B14F-4D97-AF65-F5344CB8AC3E}">
        <p14:creationId xmlns:p14="http://schemas.microsoft.com/office/powerpoint/2010/main" val="32288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 animBg="1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9A212A-4427-4D63-83C6-A504D895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100541"/>
            <a:ext cx="7191375" cy="3581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1A1F56-4742-4B93-AF31-9A95193C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28250"/>
            <a:ext cx="7200900" cy="3514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80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BCC594-BA8B-4E23-88F7-4912FD10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114697"/>
            <a:ext cx="7181850" cy="3533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261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87C00E-C416-4040-BDF4-D1E96CD1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11664"/>
            <a:ext cx="7315200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453ED61-2837-4DEE-AD29-85C425BD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3" y="2766219"/>
            <a:ext cx="7081005" cy="132556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Performance Optimierungen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B10405-AFC8-4F9A-9AA1-FA1B927D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5" y="3065961"/>
            <a:ext cx="1191849" cy="7182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9C7537E-64D7-43A8-8157-EC73AF93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0" y="799086"/>
            <a:ext cx="953504" cy="98436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8F53DE5-130F-457C-98E6-913F8625A286}"/>
              </a:ext>
            </a:extLst>
          </p:cNvPr>
          <p:cNvSpPr txBox="1">
            <a:spLocks/>
          </p:cNvSpPr>
          <p:nvPr/>
        </p:nvSpPr>
        <p:spPr>
          <a:xfrm>
            <a:off x="2734113" y="62848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Tests und Bug-Fixes</a:t>
            </a:r>
            <a:endParaRPr lang="de-DE" dirty="0"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7FA97B-067D-4ECA-87C9-032C32C5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16" y="5012927"/>
            <a:ext cx="1090569" cy="110760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98DFF16-ED47-410C-9843-929F061E6A8E}"/>
              </a:ext>
            </a:extLst>
          </p:cNvPr>
          <p:cNvSpPr txBox="1">
            <a:spLocks/>
          </p:cNvSpPr>
          <p:nvPr/>
        </p:nvSpPr>
        <p:spPr>
          <a:xfrm>
            <a:off x="2734113" y="490394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Neue Features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9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4673365" cy="1325563"/>
          </a:xfrm>
        </p:spPr>
        <p:txBody>
          <a:bodyPr/>
          <a:lstStyle/>
          <a:p>
            <a:r>
              <a:rPr lang="de-DE" dirty="0"/>
              <a:t>Tests und Bug-Fixes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5E6D19-7F31-41E6-B4C5-CE126522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4" y="535722"/>
            <a:ext cx="953504" cy="984367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0271"/>
              </p:ext>
            </p:extLst>
          </p:nvPr>
        </p:nvGraphicFramePr>
        <p:xfrm>
          <a:off x="1872166" y="2168005"/>
          <a:ext cx="81280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Paket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Überdeckung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loop.model.simulationengine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96,0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loop.model.simulationengine.strategies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97,4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loop.model.simulationengine.distributions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95,7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loop.model.plugin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34,3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loop.model.repository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74,6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sinnvoll</a:t>
                      </a:r>
                      <a:r>
                        <a:rPr lang="de-DE" baseline="0"/>
                        <a:t> </a:t>
                      </a:r>
                      <a:r>
                        <a:rPr lang="de-DE" baseline="0" dirty="0"/>
                        <a:t>zu testende Pakete aus dem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 Pakete</a:t>
                      </a:r>
                      <a:r>
                        <a:rPr lang="de-DE" baseline="0" dirty="0"/>
                        <a:t> aus dem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320A846-85B1-41B0-96C6-C56AF057F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6"/>
          <a:stretch/>
        </p:blipFill>
        <p:spPr>
          <a:xfrm>
            <a:off x="776235" y="2836636"/>
            <a:ext cx="10494120" cy="1659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6427ED-6524-473D-8E20-B2DA03F37926}"/>
              </a:ext>
            </a:extLst>
          </p:cNvPr>
          <p:cNvSpPr/>
          <p:nvPr/>
        </p:nvSpPr>
        <p:spPr>
          <a:xfrm>
            <a:off x="10058400" y="2909455"/>
            <a:ext cx="960582" cy="1496290"/>
          </a:xfrm>
          <a:prstGeom prst="rect">
            <a:avLst/>
          </a:prstGeom>
          <a:noFill/>
          <a:ln w="317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D2C24F1-0807-4A44-A896-6D579E58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361950"/>
            <a:ext cx="113061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0D307F-3F68-467A-BEF0-7E4C5AA5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2766219"/>
            <a:ext cx="4232070" cy="1325562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149E191-5D63-4A59-8508-354EAC11FC71}"/>
              </a:ext>
            </a:extLst>
          </p:cNvPr>
          <p:cNvSpPr/>
          <p:nvPr/>
        </p:nvSpPr>
        <p:spPr>
          <a:xfrm>
            <a:off x="5301673" y="3193473"/>
            <a:ext cx="1597891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A5AE1-30AA-4587-9F1F-C91BAAE54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67" y="2765300"/>
            <a:ext cx="4222833" cy="1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2D615CC-E23D-425D-9A77-09509329D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10" y="3071812"/>
            <a:ext cx="2152650" cy="7143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DDF654-6FD0-4120-A6BC-CD4146FBC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60" y="3062287"/>
            <a:ext cx="2333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037875D-223D-4E6A-B507-1684835F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76" y="1690688"/>
            <a:ext cx="6902448" cy="49125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27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BE9B0D5-FFFE-4DF0-BCA4-2AC94C26C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2018977"/>
            <a:ext cx="5034180" cy="44738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05138C-28A4-4892-9352-86418856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90" y="3201840"/>
            <a:ext cx="39719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60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Performance Optimierungen</vt:lpstr>
      <vt:lpstr>Tests und Bug-Fixes</vt:lpstr>
      <vt:lpstr>Performance</vt:lpstr>
      <vt:lpstr>Performance</vt:lpstr>
      <vt:lpstr>Performance</vt:lpstr>
      <vt:lpstr>Neue Features</vt:lpstr>
      <vt:lpstr>Neue Features</vt:lpstr>
      <vt:lpstr>Neue Features</vt:lpstr>
      <vt:lpstr>Weitere Erkenntnisse</vt:lpstr>
      <vt:lpstr>Weitere Erkenntnisse</vt:lpstr>
      <vt:lpstr>Weitere Erkenntnisse</vt:lpstr>
      <vt:lpstr>Weitere Erkenntnisse</vt:lpstr>
      <vt:lpstr>Weitere Erkenntnisse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Peter Koepernik</cp:lastModifiedBy>
  <cp:revision>39</cp:revision>
  <dcterms:created xsi:type="dcterms:W3CDTF">2019-01-29T09:23:32Z</dcterms:created>
  <dcterms:modified xsi:type="dcterms:W3CDTF">2019-02-21T19:37:31Z</dcterms:modified>
</cp:coreProperties>
</file>