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22.02.2019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:a16="http://schemas.microsoft.com/office/drawing/2014/main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:a16="http://schemas.microsoft.com/office/drawing/2014/main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:a16="http://schemas.microsoft.com/office/drawing/2014/main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:a16="http://schemas.microsoft.com/office/drawing/2014/main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:a16="http://schemas.microsoft.com/office/drawing/2014/main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:a16="http://schemas.microsoft.com/office/drawing/2014/main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:a16="http://schemas.microsoft.com/office/drawing/2014/main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:a16="http://schemas.microsoft.com/office/drawing/2014/main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:a16="http://schemas.microsoft.com/office/drawing/2014/main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:a16="http://schemas.microsoft.com/office/drawing/2014/main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:a16="http://schemas.microsoft.com/office/drawing/2014/main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88594"/>
              </p:ext>
            </p:extLst>
          </p:nvPr>
        </p:nvGraphicFramePr>
        <p:xfrm>
          <a:off x="1872166" y="216800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Paket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Überdeckung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loop.model.simulationengine.strategies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97,4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loop.model.simulationengine.distributions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loop.model.plugin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Ohne *.</a:t>
                      </a:r>
                      <a:r>
                        <a:rPr lang="de-DE" dirty="0" err="1"/>
                        <a:t>plugin</a:t>
                      </a:r>
                      <a:r>
                        <a:rPr lang="de-DE" dirty="0"/>
                        <a:t> und *.</a:t>
                      </a:r>
                      <a:r>
                        <a:rPr lang="de-DE" dirty="0" err="1"/>
                        <a:t>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</a:t>
                      </a:r>
                      <a:r>
                        <a:rPr lang="de-DE" dirty="0"/>
                        <a:t> 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E7E4B82-54FF-4F85-9991-03E2D1E3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68441"/>
            <a:ext cx="11582400" cy="13211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05138C-28A4-4892-9352-86418856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90" y="3201840"/>
            <a:ext cx="3971925" cy="19907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956A2B-CD8A-4880-AFFA-1CED4CE5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91" y="1690688"/>
            <a:ext cx="4591893" cy="47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44</cp:revision>
  <dcterms:created xsi:type="dcterms:W3CDTF">2019-01-29T09:23:32Z</dcterms:created>
  <dcterms:modified xsi:type="dcterms:W3CDTF">2019-02-22T09:51:07Z</dcterms:modified>
</cp:coreProperties>
</file>