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72" r:id="rId5"/>
    <p:sldId id="27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94" d="100"/>
          <a:sy n="94" d="100"/>
        </p:scale>
        <p:origin x="5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E85E9-EF07-4635-9681-A5B127DB4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28B89C-A2D1-4D78-9706-A1AB65A1A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44B21-C470-48F4-98FA-209BA902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F6F98-68E1-4363-9B24-DC0D5C72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3293D5-8E8E-499D-9962-51DD827D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246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81F66-7B53-4398-9D74-0508C34D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2D5661-8400-47C4-ADE2-7E209A248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4DCCD-42FB-4380-A06C-DE13C09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A97AE-6258-46CB-BB74-776E7763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B7039-4D09-4954-80A9-570EAA41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40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C9868A-6D96-447D-B514-294EDC023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AADB6C-9E4A-4380-8C4B-15C50EB8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817EA-7BEB-4E38-8282-32A9328D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FD084-0A7B-479D-9670-1A0AF68E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61BD4-AD0E-427C-B3C7-FF6C8EF8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24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E75A9-35DE-49BC-B3BA-4037CD89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71BC89-C33C-466F-BAC8-DFD1EAC6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C0D84-A289-45FB-8A2B-40FDBC2C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26B90F-836D-4CE7-B1D3-6F52FEA5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2EEE48-D597-431A-8857-5FEBC674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37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E032A-DDF2-4FA1-8F7B-7E37DE99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6E872C-0B3D-47D6-A955-0FE51019E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F44373-ECFA-4E13-8696-B335F190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F9FEE-769B-4C95-B865-10C35CAC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DD3A67-8368-46A2-A026-D825BC04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083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41E86-5BAE-4495-98DA-4AC02F0E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4415D-E3A3-413E-9499-EBB0321D7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58E87F-C6E1-4392-B707-510B12C90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7EE012-9F3B-4363-B94F-2E672ED8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072169-2BBC-4E88-831F-F25664F2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6F8A1E-B9ED-4C65-9E1C-0F88D742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088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987A6-EDE4-4CF9-B9B6-ECE62D97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2145B9-5FFE-43AD-8B2C-F8E6F32F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A01D42-0AD3-413A-98DC-FE92CD12B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EC1619-7F14-4911-95A7-869EB89EF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ED497B-E51E-4035-B9AB-656F873E8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4DA2E8-CC83-46A8-85B3-DC95FE01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00E00A-31FF-47DD-8D58-D444A347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65682F-698D-410F-8B38-20BFD334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716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2AD89-7A55-4F58-AC8B-D44387B6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7DAE21-785F-44C5-AD87-C81EB574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FAB037-1DB6-4C8D-B7F0-75BE73DB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546778-837A-4040-B372-7E67183E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52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C34522-CF6B-4A4D-853A-ACD1B3F3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5DCB87-5741-4860-99EB-29A07623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480011-3635-44F4-B0FD-D6453451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317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E90ED-259D-4254-BAF7-491D5D9F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1C5F6F-D4A1-4142-A13B-6F3A3616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0853D0-958B-4D64-9E3C-64AA0444F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3937D0-5BCC-4A56-BD25-6185B5AF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8554D6-4EBE-4442-8FB3-C8DD5B5A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7CCC38-4DF4-4DCF-9344-B190EE87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68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9AC2D-0B36-4382-AC76-05C937DA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1751C8-F889-4260-8874-1449020CB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CD641E-B967-4643-82BB-23007A585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A91131-6478-4D90-87F6-14071969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CE147C-30C7-4D52-9F9C-AF547A06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6D3D60-B498-43D4-B9BD-EA63BAE0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039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89ED81-9677-4075-9BF4-B94337B2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34CF19-EABE-4F0B-B4AD-87D2E6331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8A6C8B-60DA-4470-A5B3-D7828F1AF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881D91-6D11-40A8-9CE3-ED023A7B4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C318CB-1677-4E52-AC0F-4B3F7ADF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290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6CD53-F628-4921-AB00-C1B411832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03C719-B931-4FF1-8A37-A47F9BB39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4220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3600" dirty="0"/>
              <a:t>Ein Simulator für wiederholte Spiele</a:t>
            </a:r>
            <a:endParaRPr lang="de-CH" sz="3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2BD1CF-3E73-4540-962F-4B216DB4F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96" y="690528"/>
            <a:ext cx="8855207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DB9583A-5ACE-4895-BB0C-C2F81168FFC6}"/>
              </a:ext>
            </a:extLst>
          </p:cNvPr>
          <p:cNvGrpSpPr>
            <a:grpSpLocks noChangeAspect="1"/>
          </p:cNvGrpSpPr>
          <p:nvPr/>
        </p:nvGrpSpPr>
        <p:grpSpPr>
          <a:xfrm>
            <a:off x="1913420" y="1319341"/>
            <a:ext cx="1800000" cy="791363"/>
            <a:chOff x="2300652" y="627017"/>
            <a:chExt cx="2626948" cy="1080000"/>
          </a:xfrm>
        </p:grpSpPr>
        <p:sp>
          <p:nvSpPr>
            <p:cNvPr id="11" name="Kreis: nicht ausgefüllt 10">
              <a:extLst>
                <a:ext uri="{FF2B5EF4-FFF2-40B4-BE49-F238E27FC236}">
                  <a16:creationId xmlns:a16="http://schemas.microsoft.com/office/drawing/2014/main" id="{B207F3DE-337C-4A11-8251-996C40F52CC6}"/>
                </a:ext>
              </a:extLst>
            </p:cNvPr>
            <p:cNvSpPr/>
            <p:nvPr/>
          </p:nvSpPr>
          <p:spPr>
            <a:xfrm>
              <a:off x="3074126" y="627017"/>
              <a:ext cx="1080000" cy="1080000"/>
            </a:xfrm>
            <a:prstGeom prst="donut">
              <a:avLst>
                <a:gd name="adj" fmla="val 1901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DAA074FE-DFD4-407F-83A4-2C48B6E241D2}"/>
                </a:ext>
              </a:extLst>
            </p:cNvPr>
            <p:cNvSpPr/>
            <p:nvPr/>
          </p:nvSpPr>
          <p:spPr>
            <a:xfrm>
              <a:off x="3960062" y="1074653"/>
              <a:ext cx="967538" cy="18472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2B06BA58-0910-4F39-8B1C-7940AA2C12E3}"/>
                </a:ext>
              </a:extLst>
            </p:cNvPr>
            <p:cNvSpPr/>
            <p:nvPr/>
          </p:nvSpPr>
          <p:spPr>
            <a:xfrm>
              <a:off x="2300652" y="1074652"/>
              <a:ext cx="967538" cy="18472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6E18F217-6742-4AB3-B106-948D513F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38" y="3639707"/>
            <a:ext cx="2160000" cy="216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E005AAA-E214-43F5-876B-36BB3EC2A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333" y="3814617"/>
            <a:ext cx="1800000" cy="1800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2857178-2BDD-4D29-9E76-2B3A21CFD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57" y="818790"/>
            <a:ext cx="1800000" cy="18000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87D02C1E-5D84-44B6-9869-9918BEB72475}"/>
              </a:ext>
            </a:extLst>
          </p:cNvPr>
          <p:cNvSpPr txBox="1"/>
          <p:nvPr/>
        </p:nvSpPr>
        <p:spPr>
          <a:xfrm>
            <a:off x="1938819" y="2597047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X </a:t>
            </a:r>
            <a:r>
              <a:rPr lang="de-DE" sz="2800" dirty="0" err="1"/>
              <a:t>Commits</a:t>
            </a:r>
            <a:endParaRPr lang="de-DE" sz="28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B48A0F6-C68F-4D63-8DA8-3A00150418D8}"/>
              </a:ext>
            </a:extLst>
          </p:cNvPr>
          <p:cNvSpPr txBox="1"/>
          <p:nvPr/>
        </p:nvSpPr>
        <p:spPr>
          <a:xfrm>
            <a:off x="690145" y="5614617"/>
            <a:ext cx="4246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X Klassen und Schnittstellen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8AACBC5-5D47-4E41-BAA0-2A32E9D34606}"/>
              </a:ext>
            </a:extLst>
          </p:cNvPr>
          <p:cNvSpPr txBox="1"/>
          <p:nvPr/>
        </p:nvSpPr>
        <p:spPr>
          <a:xfrm>
            <a:off x="8459118" y="2597047"/>
            <a:ext cx="1424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X Pakete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82F3547-26A0-440A-9580-BB06BAAB2FF1}"/>
              </a:ext>
            </a:extLst>
          </p:cNvPr>
          <p:cNvSpPr txBox="1"/>
          <p:nvPr/>
        </p:nvSpPr>
        <p:spPr>
          <a:xfrm>
            <a:off x="7729463" y="5614617"/>
            <a:ext cx="2883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X Zeilen Quellcode</a:t>
            </a:r>
          </a:p>
        </p:txBody>
      </p:sp>
    </p:spTree>
    <p:extLst>
      <p:ext uri="{BB962C8B-B14F-4D97-AF65-F5344CB8AC3E}">
        <p14:creationId xmlns:p14="http://schemas.microsoft.com/office/powerpoint/2010/main" val="178619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E33E4-E44C-4C94-9832-7DA298223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67999"/>
            <a:ext cx="9144000" cy="2387600"/>
          </a:xfrm>
        </p:spPr>
        <p:txBody>
          <a:bodyPr>
            <a:normAutofit/>
          </a:bodyPr>
          <a:lstStyle/>
          <a:p>
            <a:r>
              <a:rPr lang="de-DE" sz="5400" dirty="0"/>
              <a:t>Werkzeuge</a:t>
            </a:r>
            <a:endParaRPr lang="de-CH" sz="5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E47370-5C3C-412D-B99E-2E05C1991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22" y="1515291"/>
            <a:ext cx="3146395" cy="125855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11009AD-9232-43B3-A007-F18849A27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580" y="1604010"/>
            <a:ext cx="3016840" cy="125855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554F531-1973-41A4-93FF-AB1937356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177" y="1193075"/>
            <a:ext cx="2606765" cy="195507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AE56D90-E6CA-46B9-B803-8ECBDF6D7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12" y="3542084"/>
            <a:ext cx="2719136" cy="200120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BCD549-BE33-4BE3-A5D8-3F61A6BC48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43" y="3429000"/>
            <a:ext cx="3257278" cy="99509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B12F64B-6E71-48F0-BAEB-6B53A99A66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719" y="4099418"/>
            <a:ext cx="2606765" cy="144386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E13077A-EE18-44FF-B903-4801345C0F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174" y="5270516"/>
            <a:ext cx="2606765" cy="130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E1927-8799-4A65-9BC9-84D27F37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AD7E46A-5034-4571-8059-65FDFA083A2F}"/>
              </a:ext>
            </a:extLst>
          </p:cNvPr>
          <p:cNvCxnSpPr>
            <a:cxnSpLocks/>
          </p:cNvCxnSpPr>
          <p:nvPr/>
        </p:nvCxnSpPr>
        <p:spPr>
          <a:xfrm>
            <a:off x="2478343" y="3401292"/>
            <a:ext cx="776118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DA00781-609A-4964-9543-8C3632EF3815}"/>
              </a:ext>
            </a:extLst>
          </p:cNvPr>
          <p:cNvCxnSpPr/>
          <p:nvPr/>
        </p:nvCxnSpPr>
        <p:spPr>
          <a:xfrm>
            <a:off x="3126000" y="3290455"/>
            <a:ext cx="0" cy="2216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1BEFE5F-19EB-4E0A-BB37-750A2EAB0DD4}"/>
              </a:ext>
            </a:extLst>
          </p:cNvPr>
          <p:cNvCxnSpPr/>
          <p:nvPr/>
        </p:nvCxnSpPr>
        <p:spPr>
          <a:xfrm>
            <a:off x="4566000" y="3290455"/>
            <a:ext cx="0" cy="2216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06E6EAE-1D12-4E5C-951C-9B67F8E2D548}"/>
              </a:ext>
            </a:extLst>
          </p:cNvPr>
          <p:cNvCxnSpPr/>
          <p:nvPr/>
        </p:nvCxnSpPr>
        <p:spPr>
          <a:xfrm>
            <a:off x="6006000" y="3290455"/>
            <a:ext cx="0" cy="2216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C4D36B7-5513-4F7E-BFAC-A4C18D24EBA7}"/>
              </a:ext>
            </a:extLst>
          </p:cNvPr>
          <p:cNvCxnSpPr/>
          <p:nvPr/>
        </p:nvCxnSpPr>
        <p:spPr>
          <a:xfrm>
            <a:off x="7446000" y="3290455"/>
            <a:ext cx="0" cy="2216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9BEC131-A06C-40AA-962A-B1DB7E99E374}"/>
              </a:ext>
            </a:extLst>
          </p:cNvPr>
          <p:cNvCxnSpPr/>
          <p:nvPr/>
        </p:nvCxnSpPr>
        <p:spPr>
          <a:xfrm>
            <a:off x="8886000" y="3290455"/>
            <a:ext cx="0" cy="2216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B0EB306E-A3D9-4B80-9097-49499473A313}"/>
              </a:ext>
            </a:extLst>
          </p:cNvPr>
          <p:cNvSpPr txBox="1"/>
          <p:nvPr/>
        </p:nvSpPr>
        <p:spPr>
          <a:xfrm>
            <a:off x="2303969" y="2902713"/>
            <a:ext cx="16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Phasenbeginn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821C74B-BAB1-4A4D-A9B9-F8D526642C48}"/>
              </a:ext>
            </a:extLst>
          </p:cNvPr>
          <p:cNvSpPr txBox="1"/>
          <p:nvPr/>
        </p:nvSpPr>
        <p:spPr>
          <a:xfrm>
            <a:off x="8063969" y="2902713"/>
            <a:ext cx="16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Phasenende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3D8216-824B-42E5-A2F3-34A3F9604FCA}"/>
              </a:ext>
            </a:extLst>
          </p:cNvPr>
          <p:cNvSpPr/>
          <p:nvPr/>
        </p:nvSpPr>
        <p:spPr>
          <a:xfrm>
            <a:off x="3126000" y="3582000"/>
            <a:ext cx="207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Impl</a:t>
            </a:r>
            <a:r>
              <a:rPr lang="de-DE" sz="1600" dirty="0">
                <a:solidFill>
                  <a:schemeClr val="tx1"/>
                </a:solidFill>
              </a:rPr>
              <a:t>. Model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A47DA84-87E4-43A4-9CFD-AB51266C4E83}"/>
              </a:ext>
            </a:extLst>
          </p:cNvPr>
          <p:cNvSpPr/>
          <p:nvPr/>
        </p:nvSpPr>
        <p:spPr>
          <a:xfrm>
            <a:off x="5375999" y="3582000"/>
            <a:ext cx="3509997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Impl</a:t>
            </a:r>
            <a:r>
              <a:rPr lang="de-DE" sz="1600" dirty="0">
                <a:solidFill>
                  <a:schemeClr val="tx1"/>
                </a:solidFill>
              </a:rPr>
              <a:t>. View und Controller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A742AC5-06EB-4063-B4D2-C818DAD18FBA}"/>
              </a:ext>
            </a:extLst>
          </p:cNvPr>
          <p:cNvSpPr/>
          <p:nvPr/>
        </p:nvSpPr>
        <p:spPr>
          <a:xfrm>
            <a:off x="3126000" y="4122000"/>
            <a:ext cx="2790000" cy="360000"/>
          </a:xfrm>
          <a:prstGeom prst="rect">
            <a:avLst/>
          </a:prstGeom>
          <a:solidFill>
            <a:srgbClr val="00206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Test Model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9B5514E-AD7D-4DC4-A06A-0213082A6D76}"/>
              </a:ext>
            </a:extLst>
          </p:cNvPr>
          <p:cNvSpPr/>
          <p:nvPr/>
        </p:nvSpPr>
        <p:spPr>
          <a:xfrm>
            <a:off x="6096000" y="4122000"/>
            <a:ext cx="2790000" cy="360000"/>
          </a:xfrm>
          <a:prstGeom prst="rect">
            <a:avLst/>
          </a:prstGeom>
          <a:solidFill>
            <a:srgbClr val="00206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Test View und Controller</a:t>
            </a:r>
          </a:p>
        </p:txBody>
      </p:sp>
    </p:spTree>
    <p:extLst>
      <p:ext uri="{BB962C8B-B14F-4D97-AF65-F5344CB8AC3E}">
        <p14:creationId xmlns:p14="http://schemas.microsoft.com/office/powerpoint/2010/main" val="307204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E6828-B204-444A-9BBA-2250B68D4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728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Werkzeuge</vt:lpstr>
      <vt:lpstr>Zeitplan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Pierre Toussing</dc:creator>
  <cp:lastModifiedBy>Pierre Toussing</cp:lastModifiedBy>
  <cp:revision>13</cp:revision>
  <dcterms:created xsi:type="dcterms:W3CDTF">2019-01-29T09:23:32Z</dcterms:created>
  <dcterms:modified xsi:type="dcterms:W3CDTF">2019-01-30T14:21:14Z</dcterms:modified>
</cp:coreProperties>
</file>