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4" r:id="rId4"/>
    <p:sldId id="272" r:id="rId5"/>
    <p:sldId id="273" r:id="rId6"/>
    <p:sldId id="276" r:id="rId7"/>
    <p:sldId id="27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07172-79F1-45E9-BAFB-690E0B717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4B3572-ED03-40AB-8006-CACF4B6C5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014D2-C05B-4706-87A4-B8474113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BBAF2-4AED-4F0F-8B19-96C34588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781F66-CE2A-4E28-B62E-75CDC3C2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49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C941E-BBE7-49FF-973A-CA33CF0A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BB83D0-DBBB-4593-8E0C-010DAC352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BA5C75-60E5-4916-8F19-DD532C7B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6DA79-84DF-48C9-8407-8EE52468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7FD34C-CE1D-4BEE-8AE4-3717E966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30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707044-871E-4A6C-BBDA-3FC39B2E0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11967D-CA2F-427C-9859-4FB280F0B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B465C5-2C88-4093-BDF3-7BF3D72D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B6576-760D-4A3F-B87D-2D149904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296EBD-BA7C-4F1A-93D2-D4DEDB6F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30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A94A4-076E-4982-9BE1-3F2A8DDD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585CE-BE45-4EF4-95D2-37C4B167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3D76D-0982-4BF6-9C27-1E99438C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12361-ABE5-4BD9-899A-4BFF38C0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E48E1A-DEE8-4026-B1A8-F5C88EE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88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C09EC-13DD-4ADF-B9E0-4E6B3184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5463BD-214E-4714-9E31-C63CB33F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BECDA-969A-4C45-B04F-32FBBE1C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A0DD7A-B832-4644-A6CF-D7FCAADC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C533DC-9D1A-429D-8B96-EEC5712B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34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2B0FF-40EA-4B4C-8A1A-0CE9975D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F09E17-C8A8-4A99-BDD0-9FDBD17D7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0CCEFD-DB53-47D2-A87C-647601C7D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A91107-2895-4EE3-825A-C8D3A70B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B9D633-FE12-4F85-B8D5-E4CD1C04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044469-DE9B-4D94-A1D5-37F1A520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87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5F04F-E151-40B7-9275-D99C0D8C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DEFB9-257A-47ED-BBDF-9057AD5ED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45C9DA-D8C0-4406-8D31-2FA00CE33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964710-25FA-4B3B-A15E-4CA0C76FA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4C8811-036B-4F5D-8B09-CD8675345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D3DCD3-1250-4B28-92D7-2D4EA305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97AAF6-58FC-40A2-9E98-2B37B6F6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F64233-2133-45B4-A418-EAAEC23C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DB2DC-7CA5-43C9-990D-993646DF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0CE7C-186E-43AF-AF9D-B1D4EA36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AC5256-5251-4E9C-B87D-D634D7AF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97C70B-690E-4969-B4B9-88FC2891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79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5D4AD-A9B9-4844-A978-95F12EE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41E0B9-81D4-4007-8426-94C82CA0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88294B-F5B2-4A11-A08E-D84A722C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1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37619-C932-4FF3-8496-D10185DB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948CF-E684-4C1D-8039-2EBC2B2E7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746BFD-8607-44FA-A7B9-4875B767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E3666D-1516-4EEC-89B3-24BEAE63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EA1579-AF9B-48D9-803E-43C13C3F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D36752-A63D-4E69-8597-F2890784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65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DECCB-8E91-41A3-BD3F-B2415D77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3513F5-4063-4087-A611-30B2DF1BD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AC43D8-D554-4350-9267-CEB5B0967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8FF01E-B711-47F3-AF56-635DFCAE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868-D81B-4F26-A41C-24BC2A794736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10AC71-E9C0-4B43-A208-64E570E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351362-CF47-4212-9B68-2C4F45AB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09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5EE830-3E5C-4B2C-9559-9F0F3E4D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9C7689-5586-42FF-AFC0-851EF3621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6A71F-E85A-4E64-A4C4-B80AD54D1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A868-D81B-4F26-A41C-24BC2A794736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5022C-5FBB-44C7-A519-6B16683D6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D14B87-7043-4386-93CB-7575FFE0E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7E658-EA00-40A7-901D-7D0C34793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89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0703C719-B931-4FF1-8A37-A47F9BB3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22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Ein Simulator für wiederholte Spiele</a:t>
            </a:r>
            <a:endParaRPr lang="de-CH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2BD1CF-3E73-4540-962F-4B216DB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80" y="1126596"/>
            <a:ext cx="7601439" cy="33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8FDE2C8-41D6-4006-A915-A8EEEF55214C}"/>
              </a:ext>
            </a:extLst>
          </p:cNvPr>
          <p:cNvCxnSpPr/>
          <p:nvPr/>
        </p:nvCxnSpPr>
        <p:spPr>
          <a:xfrm>
            <a:off x="6043127" y="1866160"/>
            <a:ext cx="0" cy="43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Mann">
            <a:extLst>
              <a:ext uri="{FF2B5EF4-FFF2-40B4-BE49-F238E27FC236}">
                <a16:creationId xmlns:a16="http://schemas.microsoft.com/office/drawing/2014/main" id="{CA30A1FD-BAF3-4DF5-B669-BF941B81E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012" y="4658957"/>
            <a:ext cx="914400" cy="914400"/>
          </a:xfrm>
          <a:prstGeom prst="rect">
            <a:avLst/>
          </a:prstGeom>
        </p:spPr>
      </p:pic>
      <p:pic>
        <p:nvPicPr>
          <p:cNvPr id="7" name="Grafik 6" descr="Mann">
            <a:extLst>
              <a:ext uri="{FF2B5EF4-FFF2-40B4-BE49-F238E27FC236}">
                <a16:creationId xmlns:a16="http://schemas.microsoft.com/office/drawing/2014/main" id="{2AD7A93D-1370-48E1-A256-0F94179B6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2588" y="4690124"/>
            <a:ext cx="914400" cy="914400"/>
          </a:xfrm>
          <a:prstGeom prst="rect">
            <a:avLst/>
          </a:prstGeom>
        </p:spPr>
      </p:pic>
      <p:sp>
        <p:nvSpPr>
          <p:cNvPr id="8" name="Wolke 7">
            <a:extLst>
              <a:ext uri="{FF2B5EF4-FFF2-40B4-BE49-F238E27FC236}">
                <a16:creationId xmlns:a16="http://schemas.microsoft.com/office/drawing/2014/main" id="{44C92094-681D-4A84-BA95-F085875A9AEF}"/>
              </a:ext>
            </a:extLst>
          </p:cNvPr>
          <p:cNvSpPr/>
          <p:nvPr/>
        </p:nvSpPr>
        <p:spPr>
          <a:xfrm>
            <a:off x="2771192" y="2901822"/>
            <a:ext cx="2304660" cy="12316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Gestehen oder Schweigen?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1112E85-3AF8-48C6-904E-1998B9E028EE}"/>
              </a:ext>
            </a:extLst>
          </p:cNvPr>
          <p:cNvSpPr/>
          <p:nvPr/>
        </p:nvSpPr>
        <p:spPr>
          <a:xfrm>
            <a:off x="3376133" y="4218863"/>
            <a:ext cx="191270" cy="196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EDD795C-D6FA-4EAF-930A-D726CEC5F929}"/>
              </a:ext>
            </a:extLst>
          </p:cNvPr>
          <p:cNvSpPr/>
          <p:nvPr/>
        </p:nvSpPr>
        <p:spPr>
          <a:xfrm>
            <a:off x="3313933" y="4519677"/>
            <a:ext cx="119734" cy="138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olke 11">
            <a:extLst>
              <a:ext uri="{FF2B5EF4-FFF2-40B4-BE49-F238E27FC236}">
                <a16:creationId xmlns:a16="http://schemas.microsoft.com/office/drawing/2014/main" id="{0D7E1473-8342-45D6-8706-DB3AD72C5B37}"/>
              </a:ext>
            </a:extLst>
          </p:cNvPr>
          <p:cNvSpPr/>
          <p:nvPr/>
        </p:nvSpPr>
        <p:spPr>
          <a:xfrm>
            <a:off x="7262328" y="2987223"/>
            <a:ext cx="2304660" cy="1231640"/>
          </a:xfrm>
          <a:prstGeom prst="clou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Gestehen oder Schweigen?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BC6A21E-29D2-483A-89A4-BB188FFFE04F}"/>
              </a:ext>
            </a:extLst>
          </p:cNvPr>
          <p:cNvSpPr/>
          <p:nvPr/>
        </p:nvSpPr>
        <p:spPr>
          <a:xfrm>
            <a:off x="8596614" y="4359699"/>
            <a:ext cx="191270" cy="19600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7C89E48-6C8E-4759-B2BA-E2950758E340}"/>
              </a:ext>
            </a:extLst>
          </p:cNvPr>
          <p:cNvSpPr/>
          <p:nvPr/>
        </p:nvSpPr>
        <p:spPr>
          <a:xfrm>
            <a:off x="8786340" y="4595199"/>
            <a:ext cx="119734" cy="13833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D4F4FF4-C6A0-4309-AEF3-5748AA22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Das Gefangenendilemma</a:t>
            </a:r>
          </a:p>
        </p:txBody>
      </p:sp>
    </p:spTree>
    <p:extLst>
      <p:ext uri="{BB962C8B-B14F-4D97-AF65-F5344CB8AC3E}">
        <p14:creationId xmlns:p14="http://schemas.microsoft.com/office/powerpoint/2010/main" val="76510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44016AA-A0B7-4918-8EDD-8BCA7EED39B1}"/>
              </a:ext>
            </a:extLst>
          </p:cNvPr>
          <p:cNvCxnSpPr/>
          <p:nvPr/>
        </p:nvCxnSpPr>
        <p:spPr>
          <a:xfrm>
            <a:off x="3960000" y="1440000"/>
            <a:ext cx="43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85C76E5-C2B1-4510-B986-46F15549D636}"/>
              </a:ext>
            </a:extLst>
          </p:cNvPr>
          <p:cNvCxnSpPr/>
          <p:nvPr/>
        </p:nvCxnSpPr>
        <p:spPr>
          <a:xfrm>
            <a:off x="3600000" y="1800000"/>
            <a:ext cx="0" cy="43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 descr="Neutrales Gesicht ohne Füllung">
            <a:extLst>
              <a:ext uri="{FF2B5EF4-FFF2-40B4-BE49-F238E27FC236}">
                <a16:creationId xmlns:a16="http://schemas.microsoft.com/office/drawing/2014/main" id="{0AF018D6-1CC0-4AF9-A652-F197B8BD8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0000" y="4680000"/>
            <a:ext cx="720000" cy="720000"/>
          </a:xfrm>
          <a:prstGeom prst="rect">
            <a:avLst/>
          </a:prstGeom>
        </p:spPr>
      </p:pic>
      <p:pic>
        <p:nvPicPr>
          <p:cNvPr id="12" name="Grafik 11" descr="Überraschtes Gesicht ohne Füllung">
            <a:extLst>
              <a:ext uri="{FF2B5EF4-FFF2-40B4-BE49-F238E27FC236}">
                <a16:creationId xmlns:a16="http://schemas.microsoft.com/office/drawing/2014/main" id="{1B189F03-C6CB-460E-861A-52420E22E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0000" y="2520000"/>
            <a:ext cx="720000" cy="720000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FCF392C-39D2-418D-B65C-FFAC6F9175A3}"/>
              </a:ext>
            </a:extLst>
          </p:cNvPr>
          <p:cNvCxnSpPr/>
          <p:nvPr/>
        </p:nvCxnSpPr>
        <p:spPr>
          <a:xfrm>
            <a:off x="3960000" y="3960000"/>
            <a:ext cx="43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DD2EA7B-E04C-4AB0-B6FE-3CAF1D812968}"/>
              </a:ext>
            </a:extLst>
          </p:cNvPr>
          <p:cNvCxnSpPr/>
          <p:nvPr/>
        </p:nvCxnSpPr>
        <p:spPr>
          <a:xfrm>
            <a:off x="6120000" y="1800000"/>
            <a:ext cx="0" cy="43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Überraschtes Gesicht ohne Füllung">
            <a:extLst>
              <a:ext uri="{FF2B5EF4-FFF2-40B4-BE49-F238E27FC236}">
                <a16:creationId xmlns:a16="http://schemas.microsoft.com/office/drawing/2014/main" id="{48642596-B3FD-40D2-A7BD-AAA689576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0000" y="360000"/>
            <a:ext cx="720000" cy="720000"/>
          </a:xfrm>
          <a:prstGeom prst="rect">
            <a:avLst/>
          </a:prstGeom>
        </p:spPr>
      </p:pic>
      <p:pic>
        <p:nvPicPr>
          <p:cNvPr id="16" name="Grafik 15" descr="Neutrales Gesicht ohne Füllung">
            <a:extLst>
              <a:ext uri="{FF2B5EF4-FFF2-40B4-BE49-F238E27FC236}">
                <a16:creationId xmlns:a16="http://schemas.microsoft.com/office/drawing/2014/main" id="{0764667A-8745-4E8C-A22A-99A5531444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0000" y="360000"/>
            <a:ext cx="720000" cy="720000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5CB5BF1-A9F2-4BF3-8A9E-0D6E8984075A}"/>
              </a:ext>
            </a:extLst>
          </p:cNvPr>
          <p:cNvCxnSpPr>
            <a:cxnSpLocks/>
          </p:cNvCxnSpPr>
          <p:nvPr/>
        </p:nvCxnSpPr>
        <p:spPr>
          <a:xfrm>
            <a:off x="4320000" y="2160000"/>
            <a:ext cx="144000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B4C43A0-8FC2-4A18-BA4B-F18E74765992}"/>
              </a:ext>
            </a:extLst>
          </p:cNvPr>
          <p:cNvCxnSpPr>
            <a:cxnSpLocks/>
          </p:cNvCxnSpPr>
          <p:nvPr/>
        </p:nvCxnSpPr>
        <p:spPr>
          <a:xfrm>
            <a:off x="6480000" y="2160000"/>
            <a:ext cx="144000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34E45E7-1641-4553-AB89-32C2FCC40B60}"/>
              </a:ext>
            </a:extLst>
          </p:cNvPr>
          <p:cNvCxnSpPr>
            <a:cxnSpLocks/>
          </p:cNvCxnSpPr>
          <p:nvPr/>
        </p:nvCxnSpPr>
        <p:spPr>
          <a:xfrm>
            <a:off x="6480000" y="4320000"/>
            <a:ext cx="144000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EB41659-6598-409E-8D37-56464F168307}"/>
              </a:ext>
            </a:extLst>
          </p:cNvPr>
          <p:cNvCxnSpPr>
            <a:cxnSpLocks/>
          </p:cNvCxnSpPr>
          <p:nvPr/>
        </p:nvCxnSpPr>
        <p:spPr>
          <a:xfrm>
            <a:off x="4320000" y="4320000"/>
            <a:ext cx="144000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E54AA8D-58DD-4BD1-8831-970FB0C9FBCF}"/>
              </a:ext>
            </a:extLst>
          </p:cNvPr>
          <p:cNvSpPr txBox="1"/>
          <p:nvPr/>
        </p:nvSpPr>
        <p:spPr>
          <a:xfrm>
            <a:off x="5019091" y="2155333"/>
            <a:ext cx="85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 Jahre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D330E14-3E41-42F5-8513-7EA22B119D9B}"/>
              </a:ext>
            </a:extLst>
          </p:cNvPr>
          <p:cNvSpPr txBox="1"/>
          <p:nvPr/>
        </p:nvSpPr>
        <p:spPr>
          <a:xfrm>
            <a:off x="4299092" y="3226002"/>
            <a:ext cx="85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 Jahre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E8DFAA6-AFA3-43C7-993F-0EF94887BD62}"/>
              </a:ext>
            </a:extLst>
          </p:cNvPr>
          <p:cNvSpPr txBox="1"/>
          <p:nvPr/>
        </p:nvSpPr>
        <p:spPr>
          <a:xfrm>
            <a:off x="5184007" y="4319999"/>
            <a:ext cx="57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frei!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AABA0D5-6B2D-4AAC-BECB-A3110160A13F}"/>
              </a:ext>
            </a:extLst>
          </p:cNvPr>
          <p:cNvSpPr txBox="1"/>
          <p:nvPr/>
        </p:nvSpPr>
        <p:spPr>
          <a:xfrm>
            <a:off x="4299092" y="5386002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 Jahre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CF32936-23E4-48BE-96FA-B914390AFF62}"/>
              </a:ext>
            </a:extLst>
          </p:cNvPr>
          <p:cNvSpPr txBox="1"/>
          <p:nvPr/>
        </p:nvSpPr>
        <p:spPr>
          <a:xfrm>
            <a:off x="6949670" y="2164667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 Jahre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8918858-33C8-454C-8232-F7D505B86441}"/>
              </a:ext>
            </a:extLst>
          </p:cNvPr>
          <p:cNvSpPr txBox="1"/>
          <p:nvPr/>
        </p:nvSpPr>
        <p:spPr>
          <a:xfrm>
            <a:off x="6479999" y="3230667"/>
            <a:ext cx="57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frei!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6DCC727-1FA3-4AB1-A27C-142CA7D869BD}"/>
              </a:ext>
            </a:extLst>
          </p:cNvPr>
          <p:cNvSpPr txBox="1"/>
          <p:nvPr/>
        </p:nvSpPr>
        <p:spPr>
          <a:xfrm>
            <a:off x="7179091" y="432536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Jahr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67FCCA-4EDB-4F1A-AA44-9F519E77B83F}"/>
              </a:ext>
            </a:extLst>
          </p:cNvPr>
          <p:cNvSpPr txBox="1"/>
          <p:nvPr/>
        </p:nvSpPr>
        <p:spPr>
          <a:xfrm>
            <a:off x="6479999" y="539533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Jahr</a:t>
            </a:r>
          </a:p>
        </p:txBody>
      </p:sp>
    </p:spTree>
    <p:extLst>
      <p:ext uri="{BB962C8B-B14F-4D97-AF65-F5344CB8AC3E}">
        <p14:creationId xmlns:p14="http://schemas.microsoft.com/office/powerpoint/2010/main" val="343820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7E7E76B-0B75-4C11-A83F-8BDAB3345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72" y="2662564"/>
            <a:ext cx="4546834" cy="339107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67202B7-3FA3-4AB3-AD0B-74CFADBD4D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72" y="2660400"/>
            <a:ext cx="4007204" cy="3391200"/>
          </a:xfrm>
          <a:prstGeom prst="rect">
            <a:avLst/>
          </a:prstGeom>
          <a:noFill/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28F0598-2181-4651-B959-E0D4E594F45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76" y="2662564"/>
            <a:ext cx="4006800" cy="262251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76A4ECF-3F2B-4DC1-A8B4-CABFA8F288D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0" y="2623423"/>
            <a:ext cx="4127712" cy="23877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BD37CBD-B3D6-45F5-8A11-2BD4A082624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24" y="3056867"/>
            <a:ext cx="3949903" cy="17145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9185D7-8A22-4754-847C-7C01277F7C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6"/>
          <a:stretch/>
        </p:blipFill>
        <p:spPr>
          <a:xfrm>
            <a:off x="1204250" y="3056867"/>
            <a:ext cx="3384000" cy="171458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D3B27B7-8DBD-41B4-A7FC-71BCFC3B57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6" b="58009"/>
          <a:stretch/>
        </p:blipFill>
        <p:spPr>
          <a:xfrm>
            <a:off x="1204250" y="3056836"/>
            <a:ext cx="3384000" cy="7200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97C2BC3-A108-410C-9F58-25DE12EC8E0D}"/>
              </a:ext>
            </a:extLst>
          </p:cNvPr>
          <p:cNvSpPr txBox="1"/>
          <p:nvPr/>
        </p:nvSpPr>
        <p:spPr>
          <a:xfrm>
            <a:off x="1846554" y="530562"/>
            <a:ext cx="19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Simulationsablauf:</a:t>
            </a:r>
          </a:p>
        </p:txBody>
      </p:sp>
    </p:spTree>
    <p:extLst>
      <p:ext uri="{BB962C8B-B14F-4D97-AF65-F5344CB8AC3E}">
        <p14:creationId xmlns:p14="http://schemas.microsoft.com/office/powerpoint/2010/main" val="26613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03C2497-5746-48D1-8AEC-6C24379DCF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5" y="844411"/>
            <a:ext cx="5372376" cy="539777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DD4F962-3CEF-42EE-9831-C31540CAF7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0" y="1263525"/>
            <a:ext cx="5270771" cy="48643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B35C12B-DC37-42BB-A2F7-7F87404031A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81" y="1263525"/>
            <a:ext cx="5270400" cy="486400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4F57BB1-3DC3-4130-9F4E-9BABC1F024F1}"/>
              </a:ext>
            </a:extLst>
          </p:cNvPr>
          <p:cNvSpPr txBox="1"/>
          <p:nvPr/>
        </p:nvSpPr>
        <p:spPr>
          <a:xfrm>
            <a:off x="1846554" y="530562"/>
            <a:ext cx="19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Simulationsablauf: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B98E91E-34D5-49E7-925C-318B627569C6}"/>
              </a:ext>
            </a:extLst>
          </p:cNvPr>
          <p:cNvGrpSpPr/>
          <p:nvPr/>
        </p:nvGrpSpPr>
        <p:grpSpPr>
          <a:xfrm>
            <a:off x="8848799" y="3944921"/>
            <a:ext cx="180000" cy="410400"/>
            <a:chOff x="5015640" y="3018180"/>
            <a:chExt cx="180000" cy="410400"/>
          </a:xfrm>
        </p:grpSpPr>
        <p:sp>
          <p:nvSpPr>
            <p:cNvPr id="16" name="Rechteck: obere Ecken abgerundet 15">
              <a:extLst>
                <a:ext uri="{FF2B5EF4-FFF2-40B4-BE49-F238E27FC236}">
                  <a16:creationId xmlns:a16="http://schemas.microsoft.com/office/drawing/2014/main" id="{E6EDF3DD-77EA-495E-81CF-816C3C03BA46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4ED0DA6-570B-42AA-9B18-CB7120EF522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B67718E-0E15-421D-80BC-B8C8CE996CFA}"/>
              </a:ext>
            </a:extLst>
          </p:cNvPr>
          <p:cNvGrpSpPr/>
          <p:nvPr/>
        </p:nvGrpSpPr>
        <p:grpSpPr>
          <a:xfrm>
            <a:off x="9202438" y="4033112"/>
            <a:ext cx="180000" cy="410400"/>
            <a:chOff x="5015640" y="3018180"/>
            <a:chExt cx="180000" cy="410400"/>
          </a:xfrm>
        </p:grpSpPr>
        <p:sp>
          <p:nvSpPr>
            <p:cNvPr id="19" name="Rechteck: obere Ecken abgerundet 18">
              <a:extLst>
                <a:ext uri="{FF2B5EF4-FFF2-40B4-BE49-F238E27FC236}">
                  <a16:creationId xmlns:a16="http://schemas.microsoft.com/office/drawing/2014/main" id="{17E803A4-14B7-4F22-A4A4-7D5E4E7A4AD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BC19E049-96DE-4667-9BB9-D48964B43EF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829C5CD-F560-4080-AF46-381DEB90DE77}"/>
              </a:ext>
            </a:extLst>
          </p:cNvPr>
          <p:cNvGrpSpPr/>
          <p:nvPr/>
        </p:nvGrpSpPr>
        <p:grpSpPr>
          <a:xfrm>
            <a:off x="8984113" y="4386902"/>
            <a:ext cx="180000" cy="410400"/>
            <a:chOff x="5015640" y="3018180"/>
            <a:chExt cx="180000" cy="410400"/>
          </a:xfrm>
        </p:grpSpPr>
        <p:sp>
          <p:nvSpPr>
            <p:cNvPr id="22" name="Rechteck: obere Ecken abgerundet 21">
              <a:extLst>
                <a:ext uri="{FF2B5EF4-FFF2-40B4-BE49-F238E27FC236}">
                  <a16:creationId xmlns:a16="http://schemas.microsoft.com/office/drawing/2014/main" id="{5A17DD63-5792-431E-B984-99B2D9EC9C93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9AFC561B-ADEC-48C3-8C32-8EE0B9B40CF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3D02097-608C-41B4-B9CD-6B55D27CAF3E}"/>
              </a:ext>
            </a:extLst>
          </p:cNvPr>
          <p:cNvGrpSpPr/>
          <p:nvPr/>
        </p:nvGrpSpPr>
        <p:grpSpPr>
          <a:xfrm>
            <a:off x="9490930" y="3822590"/>
            <a:ext cx="180000" cy="410400"/>
            <a:chOff x="5015640" y="3018180"/>
            <a:chExt cx="180000" cy="410400"/>
          </a:xfrm>
        </p:grpSpPr>
        <p:sp>
          <p:nvSpPr>
            <p:cNvPr id="28" name="Rechteck: obere Ecken abgerundet 27">
              <a:extLst>
                <a:ext uri="{FF2B5EF4-FFF2-40B4-BE49-F238E27FC236}">
                  <a16:creationId xmlns:a16="http://schemas.microsoft.com/office/drawing/2014/main" id="{68D738CA-D0E7-4194-A094-94BE4F3D7A7B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2A6DD437-CFFF-48AB-92EA-EE00926E297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8E880DDD-C7AA-45E6-A9A6-19338CEC588C}"/>
              </a:ext>
            </a:extLst>
          </p:cNvPr>
          <p:cNvGrpSpPr/>
          <p:nvPr/>
        </p:nvGrpSpPr>
        <p:grpSpPr>
          <a:xfrm>
            <a:off x="8064700" y="3577502"/>
            <a:ext cx="180000" cy="410400"/>
            <a:chOff x="5015640" y="3018180"/>
            <a:chExt cx="180000" cy="410400"/>
          </a:xfrm>
        </p:grpSpPr>
        <p:sp>
          <p:nvSpPr>
            <p:cNvPr id="31" name="Rechteck: obere Ecken abgerundet 30">
              <a:extLst>
                <a:ext uri="{FF2B5EF4-FFF2-40B4-BE49-F238E27FC236}">
                  <a16:creationId xmlns:a16="http://schemas.microsoft.com/office/drawing/2014/main" id="{DCBFC743-1A87-4FFE-B3E0-50932E52ED38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145FE1E-05A1-436E-BF8E-EBC222B3A8DA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8F7F7E6-44CC-49FA-8277-B4AB3131A960}"/>
              </a:ext>
            </a:extLst>
          </p:cNvPr>
          <p:cNvGrpSpPr/>
          <p:nvPr/>
        </p:nvGrpSpPr>
        <p:grpSpPr>
          <a:xfrm>
            <a:off x="9004309" y="3077102"/>
            <a:ext cx="180000" cy="410400"/>
            <a:chOff x="5015640" y="3018180"/>
            <a:chExt cx="180000" cy="410400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99298BD1-E586-4BD7-A134-82AE1D6F54E4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7372448D-9BBF-479E-ADA0-815BD5D616C6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520D9A6-00FF-4CA3-94C6-373B9B88C312}"/>
              </a:ext>
            </a:extLst>
          </p:cNvPr>
          <p:cNvGrpSpPr/>
          <p:nvPr/>
        </p:nvGrpSpPr>
        <p:grpSpPr>
          <a:xfrm>
            <a:off x="9335638" y="3326312"/>
            <a:ext cx="180000" cy="410400"/>
            <a:chOff x="5015640" y="3018180"/>
            <a:chExt cx="180000" cy="41040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4A7FB359-2466-431E-9D04-3D079616D35D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68B4DAC-C291-4405-B079-3E0C445A661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A6274B6-A25B-445D-B011-EC0FCBE551A2}"/>
              </a:ext>
            </a:extLst>
          </p:cNvPr>
          <p:cNvGrpSpPr/>
          <p:nvPr/>
        </p:nvGrpSpPr>
        <p:grpSpPr>
          <a:xfrm>
            <a:off x="9038961" y="3571292"/>
            <a:ext cx="180000" cy="410400"/>
            <a:chOff x="5015640" y="3018180"/>
            <a:chExt cx="180000" cy="410400"/>
          </a:xfrm>
        </p:grpSpPr>
        <p:sp>
          <p:nvSpPr>
            <p:cNvPr id="43" name="Rechteck: obere Ecken abgerundet 42">
              <a:extLst>
                <a:ext uri="{FF2B5EF4-FFF2-40B4-BE49-F238E27FC236}">
                  <a16:creationId xmlns:a16="http://schemas.microsoft.com/office/drawing/2014/main" id="{13ABC1D7-462F-45F6-B278-CE79F23DDE7A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230CFC4A-6E65-4880-997F-2CCF93F2086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893F5C0-39D1-4491-86BA-9C1FC5967D36}"/>
              </a:ext>
            </a:extLst>
          </p:cNvPr>
          <p:cNvGrpSpPr/>
          <p:nvPr/>
        </p:nvGrpSpPr>
        <p:grpSpPr>
          <a:xfrm>
            <a:off x="8188892" y="4094645"/>
            <a:ext cx="180000" cy="410400"/>
            <a:chOff x="5015640" y="3018180"/>
            <a:chExt cx="180000" cy="410400"/>
          </a:xfrm>
        </p:grpSpPr>
        <p:sp>
          <p:nvSpPr>
            <p:cNvPr id="52" name="Rechteck: obere Ecken abgerundet 51">
              <a:extLst>
                <a:ext uri="{FF2B5EF4-FFF2-40B4-BE49-F238E27FC236}">
                  <a16:creationId xmlns:a16="http://schemas.microsoft.com/office/drawing/2014/main" id="{35D44631-6EF9-4A78-AEE2-9BA101446485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A6D7618-1D4C-4256-98EA-00D2AB391A8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8BA36FC8-13DF-4467-BAF3-BCE9BFDCA84A}"/>
              </a:ext>
            </a:extLst>
          </p:cNvPr>
          <p:cNvGrpSpPr/>
          <p:nvPr/>
        </p:nvGrpSpPr>
        <p:grpSpPr>
          <a:xfrm>
            <a:off x="9652930" y="1857713"/>
            <a:ext cx="180000" cy="410400"/>
            <a:chOff x="7177815" y="2970135"/>
            <a:chExt cx="180000" cy="410400"/>
          </a:xfrm>
        </p:grpSpPr>
        <p:sp>
          <p:nvSpPr>
            <p:cNvPr id="55" name="Rechteck: obere Ecken abgerundet 54">
              <a:extLst>
                <a:ext uri="{FF2B5EF4-FFF2-40B4-BE49-F238E27FC236}">
                  <a16:creationId xmlns:a16="http://schemas.microsoft.com/office/drawing/2014/main" id="{148F92C5-7D59-4580-979D-E2E5A289C581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F91BD2C-BF04-4C23-99DD-9BA09FEFA71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62E5D2B2-58EA-4292-9B83-D127DBB53833}"/>
              </a:ext>
            </a:extLst>
          </p:cNvPr>
          <p:cNvGrpSpPr/>
          <p:nvPr/>
        </p:nvGrpSpPr>
        <p:grpSpPr>
          <a:xfrm>
            <a:off x="8540474" y="4318076"/>
            <a:ext cx="180000" cy="410400"/>
            <a:chOff x="5015640" y="3018180"/>
            <a:chExt cx="180000" cy="410400"/>
          </a:xfrm>
        </p:grpSpPr>
        <p:sp>
          <p:nvSpPr>
            <p:cNvPr id="58" name="Rechteck: obere Ecken abgerundet 57">
              <a:extLst>
                <a:ext uri="{FF2B5EF4-FFF2-40B4-BE49-F238E27FC236}">
                  <a16:creationId xmlns:a16="http://schemas.microsoft.com/office/drawing/2014/main" id="{330ED047-D6DA-4FF8-BC46-DE8142F43403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6B72249-7495-4A0F-AF15-F91B559481D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5D95684B-BF0D-41A4-9945-425F1CC1FB1A}"/>
              </a:ext>
            </a:extLst>
          </p:cNvPr>
          <p:cNvGrpSpPr/>
          <p:nvPr/>
        </p:nvGrpSpPr>
        <p:grpSpPr>
          <a:xfrm>
            <a:off x="6882243" y="2154132"/>
            <a:ext cx="180000" cy="410400"/>
            <a:chOff x="6568215" y="2739735"/>
            <a:chExt cx="180000" cy="410400"/>
          </a:xfrm>
        </p:grpSpPr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583A7349-A5AC-4D7B-8D54-B552E8A13BB5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9BA9E508-C59C-4583-B2CB-E7E40563B68C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958C5F2-40E9-4EED-808C-068D6E1ECEB9}"/>
              </a:ext>
            </a:extLst>
          </p:cNvPr>
          <p:cNvGrpSpPr/>
          <p:nvPr/>
        </p:nvGrpSpPr>
        <p:grpSpPr>
          <a:xfrm>
            <a:off x="8375470" y="3183719"/>
            <a:ext cx="180000" cy="410400"/>
            <a:chOff x="5015640" y="3018180"/>
            <a:chExt cx="180000" cy="410400"/>
          </a:xfrm>
        </p:grpSpPr>
        <p:sp>
          <p:nvSpPr>
            <p:cNvPr id="64" name="Rechteck: obere Ecken abgerundet 63">
              <a:extLst>
                <a:ext uri="{FF2B5EF4-FFF2-40B4-BE49-F238E27FC236}">
                  <a16:creationId xmlns:a16="http://schemas.microsoft.com/office/drawing/2014/main" id="{6B4DDC2A-ABCF-4792-B169-9A90931C2E9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D1E3E16-890B-4FA8-A793-1368FA558242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167A00FD-D6F2-485A-89F3-4D2D50732E40}"/>
              </a:ext>
            </a:extLst>
          </p:cNvPr>
          <p:cNvGrpSpPr/>
          <p:nvPr/>
        </p:nvGrpSpPr>
        <p:grpSpPr>
          <a:xfrm>
            <a:off x="8328652" y="3651782"/>
            <a:ext cx="180000" cy="410400"/>
            <a:chOff x="5015640" y="3018180"/>
            <a:chExt cx="180000" cy="410400"/>
          </a:xfrm>
        </p:grpSpPr>
        <p:sp>
          <p:nvSpPr>
            <p:cNvPr id="67" name="Rechteck: obere Ecken abgerundet 66">
              <a:extLst>
                <a:ext uri="{FF2B5EF4-FFF2-40B4-BE49-F238E27FC236}">
                  <a16:creationId xmlns:a16="http://schemas.microsoft.com/office/drawing/2014/main" id="{EE936525-EB89-4FC4-936A-FA7C318E13E2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E7C9639-BE41-422C-8ADE-0A8F13D46C0C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E35E4A2-CBC2-4BE8-9685-E7EB81C4FBF3}"/>
              </a:ext>
            </a:extLst>
          </p:cNvPr>
          <p:cNvGrpSpPr/>
          <p:nvPr/>
        </p:nvGrpSpPr>
        <p:grpSpPr>
          <a:xfrm>
            <a:off x="8625719" y="3732590"/>
            <a:ext cx="180000" cy="410400"/>
            <a:chOff x="5015640" y="3018180"/>
            <a:chExt cx="180000" cy="410400"/>
          </a:xfrm>
        </p:grpSpPr>
        <p:sp>
          <p:nvSpPr>
            <p:cNvPr id="70" name="Rechteck: obere Ecken abgerundet 69">
              <a:extLst>
                <a:ext uri="{FF2B5EF4-FFF2-40B4-BE49-F238E27FC236}">
                  <a16:creationId xmlns:a16="http://schemas.microsoft.com/office/drawing/2014/main" id="{8D5DFB7B-E7EA-4C2D-9C1F-B276968D3615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85E679C2-2243-4830-850E-E4596A72EA4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4D7B0AEC-5240-42C0-B6ED-46586ED95AA6}"/>
              </a:ext>
            </a:extLst>
          </p:cNvPr>
          <p:cNvGrpSpPr/>
          <p:nvPr/>
        </p:nvGrpSpPr>
        <p:grpSpPr>
          <a:xfrm>
            <a:off x="8717005" y="3229832"/>
            <a:ext cx="180000" cy="410400"/>
            <a:chOff x="5015640" y="3018180"/>
            <a:chExt cx="180000" cy="410400"/>
          </a:xfrm>
        </p:grpSpPr>
        <p:sp>
          <p:nvSpPr>
            <p:cNvPr id="73" name="Rechteck: obere Ecken abgerundet 72">
              <a:extLst>
                <a:ext uri="{FF2B5EF4-FFF2-40B4-BE49-F238E27FC236}">
                  <a16:creationId xmlns:a16="http://schemas.microsoft.com/office/drawing/2014/main" id="{03A43C4A-7E2C-4153-B673-90D2611FC937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86B829AA-36C0-4DCC-AFAE-B7235F3AE6C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842AB25-B3BF-494E-863C-1F6241748665}"/>
              </a:ext>
            </a:extLst>
          </p:cNvPr>
          <p:cNvGrpSpPr/>
          <p:nvPr/>
        </p:nvGrpSpPr>
        <p:grpSpPr>
          <a:xfrm>
            <a:off x="7100772" y="1818654"/>
            <a:ext cx="180000" cy="410400"/>
            <a:chOff x="6568215" y="2739735"/>
            <a:chExt cx="180000" cy="410400"/>
          </a:xfrm>
        </p:grpSpPr>
        <p:sp>
          <p:nvSpPr>
            <p:cNvPr id="76" name="Rechteck: obere Ecken abgerundet 75">
              <a:extLst>
                <a:ext uri="{FF2B5EF4-FFF2-40B4-BE49-F238E27FC236}">
                  <a16:creationId xmlns:a16="http://schemas.microsoft.com/office/drawing/2014/main" id="{0F7288DF-FC67-4BCA-A64D-368A58346821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047F57A3-E538-4C04-8B91-05AC7910821C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9CE8DEA2-FC24-4314-B27E-C7F868EFB31D}"/>
              </a:ext>
            </a:extLst>
          </p:cNvPr>
          <p:cNvGrpSpPr/>
          <p:nvPr/>
        </p:nvGrpSpPr>
        <p:grpSpPr>
          <a:xfrm>
            <a:off x="7559730" y="1869718"/>
            <a:ext cx="180000" cy="410400"/>
            <a:chOff x="6568215" y="2739735"/>
            <a:chExt cx="180000" cy="410400"/>
          </a:xfrm>
        </p:grpSpPr>
        <p:sp>
          <p:nvSpPr>
            <p:cNvPr id="79" name="Rechteck: obere Ecken abgerundet 78">
              <a:extLst>
                <a:ext uri="{FF2B5EF4-FFF2-40B4-BE49-F238E27FC236}">
                  <a16:creationId xmlns:a16="http://schemas.microsoft.com/office/drawing/2014/main" id="{1CDF0C05-7F51-4652-8847-7B759399DCA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737C2E5A-7D49-4539-8747-3E4F7D2DEC37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8D2F6E4A-EBA3-4272-AD3B-9E52D1B61AE0}"/>
              </a:ext>
            </a:extLst>
          </p:cNvPr>
          <p:cNvGrpSpPr/>
          <p:nvPr/>
        </p:nvGrpSpPr>
        <p:grpSpPr>
          <a:xfrm>
            <a:off x="7765353" y="2383239"/>
            <a:ext cx="180000" cy="410400"/>
            <a:chOff x="6568215" y="2739735"/>
            <a:chExt cx="180000" cy="410400"/>
          </a:xfrm>
        </p:grpSpPr>
        <p:sp>
          <p:nvSpPr>
            <p:cNvPr id="82" name="Rechteck: obere Ecken abgerundet 81">
              <a:extLst>
                <a:ext uri="{FF2B5EF4-FFF2-40B4-BE49-F238E27FC236}">
                  <a16:creationId xmlns:a16="http://schemas.microsoft.com/office/drawing/2014/main" id="{2E4CC025-978B-4A3F-B9CA-F83536F66F9A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272FB10-7698-4B01-8633-D7771F2F7F94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32121B48-ABA9-45A5-A75E-CF1EE3A1B6ED}"/>
              </a:ext>
            </a:extLst>
          </p:cNvPr>
          <p:cNvGrpSpPr/>
          <p:nvPr/>
        </p:nvGrpSpPr>
        <p:grpSpPr>
          <a:xfrm>
            <a:off x="7874367" y="1947639"/>
            <a:ext cx="180000" cy="410400"/>
            <a:chOff x="6568215" y="2739735"/>
            <a:chExt cx="180000" cy="410400"/>
          </a:xfrm>
        </p:grpSpPr>
        <p:sp>
          <p:nvSpPr>
            <p:cNvPr id="85" name="Rechteck: obere Ecken abgerundet 84">
              <a:extLst>
                <a:ext uri="{FF2B5EF4-FFF2-40B4-BE49-F238E27FC236}">
                  <a16:creationId xmlns:a16="http://schemas.microsoft.com/office/drawing/2014/main" id="{2080D994-9290-4E4C-8781-D1E8251C13E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B7E2FC38-DAFC-44CE-98EA-79F317867BEA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4C656FCD-0D62-45DB-801E-83AE9FAA3E38}"/>
              </a:ext>
            </a:extLst>
          </p:cNvPr>
          <p:cNvGrpSpPr/>
          <p:nvPr/>
        </p:nvGrpSpPr>
        <p:grpSpPr>
          <a:xfrm>
            <a:off x="7098243" y="2575318"/>
            <a:ext cx="180000" cy="410400"/>
            <a:chOff x="6568215" y="2739735"/>
            <a:chExt cx="180000" cy="410400"/>
          </a:xfrm>
        </p:grpSpPr>
        <p:sp>
          <p:nvSpPr>
            <p:cNvPr id="88" name="Rechteck: obere Ecken abgerundet 87">
              <a:extLst>
                <a:ext uri="{FF2B5EF4-FFF2-40B4-BE49-F238E27FC236}">
                  <a16:creationId xmlns:a16="http://schemas.microsoft.com/office/drawing/2014/main" id="{794C30FC-47DB-42C2-9807-EB4C315A237B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8832025F-4B5F-4831-B44B-F094F7366109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30ED5938-3DAC-4545-87AD-0B3E218610EE}"/>
              </a:ext>
            </a:extLst>
          </p:cNvPr>
          <p:cNvSpPr/>
          <p:nvPr/>
        </p:nvSpPr>
        <p:spPr>
          <a:xfrm>
            <a:off x="1127760" y="1539240"/>
            <a:ext cx="3429000" cy="449722"/>
          </a:xfrm>
          <a:prstGeom prst="roundRect">
            <a:avLst>
              <a:gd name="adj" fmla="val 28528"/>
            </a:avLst>
          </a:prstGeom>
          <a:solidFill>
            <a:schemeClr val="accent1">
              <a:alpha val="0"/>
            </a:schemeClr>
          </a:solidFill>
          <a:ln w="38100">
            <a:solidFill>
              <a:srgbClr val="C00000">
                <a:alpha val="70000"/>
              </a:srgbClr>
            </a:solidFill>
          </a:ln>
          <a:effectLst>
            <a:glow rad="38100">
              <a:srgbClr val="C00000">
                <a:alpha val="7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B61D4E21-FB25-4B06-BD67-4A0FC0B7C44D}"/>
              </a:ext>
            </a:extLst>
          </p:cNvPr>
          <p:cNvGrpSpPr/>
          <p:nvPr/>
        </p:nvGrpSpPr>
        <p:grpSpPr>
          <a:xfrm>
            <a:off x="7467798" y="2654367"/>
            <a:ext cx="180000" cy="410400"/>
            <a:chOff x="6568215" y="2739735"/>
            <a:chExt cx="180000" cy="410400"/>
          </a:xfrm>
        </p:grpSpPr>
        <p:sp>
          <p:nvSpPr>
            <p:cNvPr id="91" name="Rechteck: obere Ecken abgerundet 90">
              <a:extLst>
                <a:ext uri="{FF2B5EF4-FFF2-40B4-BE49-F238E27FC236}">
                  <a16:creationId xmlns:a16="http://schemas.microsoft.com/office/drawing/2014/main" id="{274D5A7D-DB6F-4AFC-B92D-AF23736B6C8E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9D7AF8C9-FC74-4185-97DC-F9C9607F3EF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2631D7DC-BD4B-411C-9419-45CC8D61C389}"/>
              </a:ext>
            </a:extLst>
          </p:cNvPr>
          <p:cNvGrpSpPr/>
          <p:nvPr/>
        </p:nvGrpSpPr>
        <p:grpSpPr>
          <a:xfrm>
            <a:off x="10626873" y="2164918"/>
            <a:ext cx="180000" cy="410400"/>
            <a:chOff x="7177815" y="2970135"/>
            <a:chExt cx="180000" cy="410400"/>
          </a:xfrm>
        </p:grpSpPr>
        <p:sp>
          <p:nvSpPr>
            <p:cNvPr id="94" name="Rechteck: obere Ecken abgerundet 93">
              <a:extLst>
                <a:ext uri="{FF2B5EF4-FFF2-40B4-BE49-F238E27FC236}">
                  <a16:creationId xmlns:a16="http://schemas.microsoft.com/office/drawing/2014/main" id="{6C3A58A8-7200-4A55-9855-E5025E7DEE7D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B6C60AD9-C89D-4D8F-8257-33917A8F1F5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239BF5FB-298E-482F-91B4-B5E14574DA6F}"/>
              </a:ext>
            </a:extLst>
          </p:cNvPr>
          <p:cNvGrpSpPr/>
          <p:nvPr/>
        </p:nvGrpSpPr>
        <p:grpSpPr>
          <a:xfrm>
            <a:off x="10283500" y="2335149"/>
            <a:ext cx="180000" cy="410400"/>
            <a:chOff x="7177815" y="2970135"/>
            <a:chExt cx="180000" cy="410400"/>
          </a:xfrm>
        </p:grpSpPr>
        <p:sp>
          <p:nvSpPr>
            <p:cNvPr id="97" name="Rechteck: obere Ecken abgerundet 96">
              <a:extLst>
                <a:ext uri="{FF2B5EF4-FFF2-40B4-BE49-F238E27FC236}">
                  <a16:creationId xmlns:a16="http://schemas.microsoft.com/office/drawing/2014/main" id="{97A52A94-E624-4350-B83B-6EF52A74BA69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C546751C-B0BC-487D-BCA7-F6FBAE1A5963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A21B6B60-E8EB-4CC7-9BB5-8D057689C669}"/>
              </a:ext>
            </a:extLst>
          </p:cNvPr>
          <p:cNvGrpSpPr/>
          <p:nvPr/>
        </p:nvGrpSpPr>
        <p:grpSpPr>
          <a:xfrm>
            <a:off x="9796930" y="2343118"/>
            <a:ext cx="180000" cy="410400"/>
            <a:chOff x="7177815" y="2970135"/>
            <a:chExt cx="180000" cy="410400"/>
          </a:xfrm>
        </p:grpSpPr>
        <p:sp>
          <p:nvSpPr>
            <p:cNvPr id="100" name="Rechteck: obere Ecken abgerundet 99">
              <a:extLst>
                <a:ext uri="{FF2B5EF4-FFF2-40B4-BE49-F238E27FC236}">
                  <a16:creationId xmlns:a16="http://schemas.microsoft.com/office/drawing/2014/main" id="{E4D4BE09-DC9B-41B2-8FDE-E4FDFEFB2F32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CCF6D7EA-28C4-42ED-A345-15A3E0AD1DD0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69778E76-A366-429E-82DD-921453822E0B}"/>
              </a:ext>
            </a:extLst>
          </p:cNvPr>
          <p:cNvGrpSpPr/>
          <p:nvPr/>
        </p:nvGrpSpPr>
        <p:grpSpPr>
          <a:xfrm>
            <a:off x="10352160" y="1853584"/>
            <a:ext cx="180000" cy="410400"/>
            <a:chOff x="7177815" y="2970135"/>
            <a:chExt cx="180000" cy="410400"/>
          </a:xfrm>
        </p:grpSpPr>
        <p:sp>
          <p:nvSpPr>
            <p:cNvPr id="103" name="Rechteck: obere Ecken abgerundet 102">
              <a:extLst>
                <a:ext uri="{FF2B5EF4-FFF2-40B4-BE49-F238E27FC236}">
                  <a16:creationId xmlns:a16="http://schemas.microsoft.com/office/drawing/2014/main" id="{91F87316-D469-48C9-9488-973AC7656DBA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535DB4EA-A249-4A16-8844-B0D86F26842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E5B3D15A-619B-4B6F-988D-A3657908F77B}"/>
              </a:ext>
            </a:extLst>
          </p:cNvPr>
          <p:cNvGrpSpPr/>
          <p:nvPr/>
        </p:nvGrpSpPr>
        <p:grpSpPr>
          <a:xfrm>
            <a:off x="10035643" y="1988962"/>
            <a:ext cx="180000" cy="410400"/>
            <a:chOff x="7177815" y="2970135"/>
            <a:chExt cx="180000" cy="410400"/>
          </a:xfrm>
        </p:grpSpPr>
        <p:sp>
          <p:nvSpPr>
            <p:cNvPr id="106" name="Rechteck: obere Ecken abgerundet 105">
              <a:extLst>
                <a:ext uri="{FF2B5EF4-FFF2-40B4-BE49-F238E27FC236}">
                  <a16:creationId xmlns:a16="http://schemas.microsoft.com/office/drawing/2014/main" id="{D3DFB002-B3F6-4DC8-826E-29627D70F52A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933F918D-6250-4685-B79D-93D5337162FC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BA1AAFC8-39C3-4968-9075-5D1CC3DBB4EE}"/>
              </a:ext>
            </a:extLst>
          </p:cNvPr>
          <p:cNvGrpSpPr/>
          <p:nvPr/>
        </p:nvGrpSpPr>
        <p:grpSpPr>
          <a:xfrm>
            <a:off x="7337238" y="2110054"/>
            <a:ext cx="180000" cy="410400"/>
            <a:chOff x="6568215" y="2739735"/>
            <a:chExt cx="180000" cy="410400"/>
          </a:xfrm>
        </p:grpSpPr>
        <p:sp>
          <p:nvSpPr>
            <p:cNvPr id="109" name="Rechteck: obere Ecken abgerundet 108">
              <a:extLst>
                <a:ext uri="{FF2B5EF4-FFF2-40B4-BE49-F238E27FC236}">
                  <a16:creationId xmlns:a16="http://schemas.microsoft.com/office/drawing/2014/main" id="{0BFE6862-FF0B-4990-815F-26AE3BF9618A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6B64D4AA-4D8A-4314-AEAA-3B564CDF053B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9C70EF4C-2F8E-4F6E-A09B-51F551B107C4}"/>
              </a:ext>
            </a:extLst>
          </p:cNvPr>
          <p:cNvSpPr/>
          <p:nvPr/>
        </p:nvSpPr>
        <p:spPr>
          <a:xfrm>
            <a:off x="7485798" y="3004011"/>
            <a:ext cx="2567845" cy="1968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BA5F753-AA81-4A8D-9B2A-0237311C354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10" y="1913455"/>
            <a:ext cx="4813547" cy="4229317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9240A53-0606-4C8C-BE4D-873A1ED6F3F7}"/>
              </a:ext>
            </a:extLst>
          </p:cNvPr>
          <p:cNvCxnSpPr/>
          <p:nvPr/>
        </p:nvCxnSpPr>
        <p:spPr>
          <a:xfrm>
            <a:off x="7529250" y="3252299"/>
            <a:ext cx="0" cy="567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4949784-90B4-4DE7-BE8E-0537D824BB27}"/>
              </a:ext>
            </a:extLst>
          </p:cNvPr>
          <p:cNvSpPr txBox="1"/>
          <p:nvPr/>
        </p:nvSpPr>
        <p:spPr>
          <a:xfrm>
            <a:off x="6701491" y="3963497"/>
            <a:ext cx="1655518" cy="1077218"/>
          </a:xfrm>
          <a:prstGeom prst="rect">
            <a:avLst/>
          </a:prstGeom>
          <a:noFill/>
          <a:ln w="15875" cap="rnd">
            <a:solidFill>
              <a:srgbClr val="FF0000"/>
            </a:solidFill>
            <a:bevel/>
          </a:ln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dirty="0"/>
              <a:t>40% </a:t>
            </a:r>
            <a:r>
              <a:rPr lang="de-DE" sz="1600" dirty="0" err="1"/>
              <a:t>grim</a:t>
            </a:r>
            <a:endParaRPr lang="de-DE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dirty="0"/>
              <a:t>60% </a:t>
            </a:r>
            <a:r>
              <a:rPr lang="de-DE" sz="1600" dirty="0" err="1"/>
              <a:t>tit</a:t>
            </a:r>
            <a:r>
              <a:rPr lang="de-DE" sz="1600" dirty="0"/>
              <a:t>-</a:t>
            </a:r>
            <a:r>
              <a:rPr lang="de-DE" sz="1600" dirty="0" err="1"/>
              <a:t>for</a:t>
            </a:r>
            <a:r>
              <a:rPr lang="de-DE" sz="1600" dirty="0"/>
              <a:t>-tat</a:t>
            </a:r>
          </a:p>
          <a:p>
            <a:endParaRPr lang="de-DE" sz="1600" dirty="0"/>
          </a:p>
          <a:p>
            <a:r>
              <a:rPr lang="de-DE" sz="1600" dirty="0"/>
              <a:t>Startkapital: 50$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00E9345F-426B-456E-85B5-EE9EA3F36077}"/>
              </a:ext>
            </a:extLst>
          </p:cNvPr>
          <p:cNvSpPr txBox="1"/>
          <p:nvPr/>
        </p:nvSpPr>
        <p:spPr>
          <a:xfrm>
            <a:off x="9238951" y="3963497"/>
            <a:ext cx="2088585" cy="1077218"/>
          </a:xfrm>
          <a:prstGeom prst="rect">
            <a:avLst/>
          </a:prstGeom>
          <a:noFill/>
          <a:ln w="15875" cap="rnd">
            <a:solidFill>
              <a:srgbClr val="0070C0"/>
            </a:solidFill>
            <a:bevel/>
          </a:ln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600" dirty="0"/>
              <a:t>100% </a:t>
            </a:r>
            <a:r>
              <a:rPr lang="de-DE" sz="1600" dirty="0" err="1"/>
              <a:t>grim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Startkapital:</a:t>
            </a:r>
            <a:br>
              <a:rPr lang="de-DE" sz="1600" dirty="0"/>
            </a:br>
            <a:r>
              <a:rPr lang="de-DE" sz="1600" dirty="0" err="1"/>
              <a:t>Poissonverteilt</a:t>
            </a:r>
            <a:r>
              <a:rPr lang="de-DE" sz="1600" dirty="0"/>
              <a:t> um 70$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C7445261-B2DD-4EC1-9943-378AF5AB694C}"/>
              </a:ext>
            </a:extLst>
          </p:cNvPr>
          <p:cNvCxnSpPr/>
          <p:nvPr/>
        </p:nvCxnSpPr>
        <p:spPr>
          <a:xfrm>
            <a:off x="10288380" y="3252299"/>
            <a:ext cx="0" cy="56757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-0.097 -0.2085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7" y="-1044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-0.10443 -0.19954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-997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-0.09493 -0.1995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997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-0.0819 -0.2247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-1125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08998 -0.22268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-1113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05261 -0.1784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893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0.0832 -0.2148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074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08177 -0.2298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-1150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06093 -0.26018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-1300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08828 -0.24143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4" y="-1208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0.0931 -0.24144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1208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0.08945 -0.24723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236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0.07787 -0.2342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1171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10052 -0.2930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" y="-1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3" grpId="0" animBg="1"/>
      <p:bldP spid="9" grpId="0" animBg="1"/>
      <p:bldP spid="1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7AC72-4F0B-446C-8ECD-2600DBF8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488"/>
            <a:ext cx="10515600" cy="4963795"/>
          </a:xfrm>
        </p:spPr>
        <p:txBody>
          <a:bodyPr>
            <a:normAutofit/>
          </a:bodyPr>
          <a:lstStyle/>
          <a:p>
            <a:r>
              <a:rPr lang="de-DE" dirty="0"/>
              <a:t>Implementierung: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Model schnell und problemlos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GUI deutlich aufwendiger</a:t>
            </a:r>
          </a:p>
          <a:p>
            <a:r>
              <a:rPr lang="de-DE" dirty="0"/>
              <a:t>Qualitätssicherung: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Bugs hauptsächlich in der GUI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Performance-Optimierungen</a:t>
            </a:r>
          </a:p>
          <a:p>
            <a:endParaRPr lang="de-DE" dirty="0"/>
          </a:p>
          <a:p>
            <a:r>
              <a:rPr lang="de-DE" dirty="0"/>
              <a:t>Fazit: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Sehr lehrreich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Ohne Rückkopplung unmöglich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Fokus auf Dokumente in den letzten Phasen fragwürdig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7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0853E-8CA0-44A4-A23E-821AB815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8BB0F-EDC9-4076-94B8-7269C79F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 </a:t>
            </a:r>
            <a:r>
              <a:rPr lang="de-DE" dirty="0" err="1"/>
              <a:t>commits</a:t>
            </a:r>
            <a:r>
              <a:rPr lang="de-DE" dirty="0"/>
              <a:t> etc.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DFF32D-E632-4B23-863C-4EE4E34C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92" y="4118434"/>
            <a:ext cx="8915400" cy="226404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CDF93D-8FAF-4ABF-A190-1C2D702DB791}"/>
              </a:ext>
            </a:extLst>
          </p:cNvPr>
          <p:cNvGrpSpPr/>
          <p:nvPr/>
        </p:nvGrpSpPr>
        <p:grpSpPr>
          <a:xfrm>
            <a:off x="3862012" y="4389399"/>
            <a:ext cx="5212080" cy="1699260"/>
            <a:chOff x="3101340" y="3223260"/>
            <a:chExt cx="5212080" cy="1699260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6A5B9203-C854-440C-9CD0-7CCF775B8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1340" y="3223260"/>
              <a:ext cx="0" cy="169926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74B90225-3CB7-41B6-B3E8-D42D43FD7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2960" y="3223260"/>
              <a:ext cx="0" cy="169926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39B5EDB-0085-43E8-9DF8-4A9BD2A77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3223260"/>
              <a:ext cx="0" cy="169926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4471596-6A40-47BC-BE0C-6806CC1F3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3420" y="3223260"/>
              <a:ext cx="0" cy="169926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97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37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Symbol</vt:lpstr>
      <vt:lpstr>Office</vt:lpstr>
      <vt:lpstr>PowerPoint-Präsentation</vt:lpstr>
      <vt:lpstr>Das Gefangenendilemma</vt:lpstr>
      <vt:lpstr>PowerPoint-Präsentation</vt:lpstr>
      <vt:lpstr>PowerPoint-Präsentation</vt:lpstr>
      <vt:lpstr>PowerPoint-Präsentation</vt:lpstr>
      <vt:lpstr>PowerPoint-Präsentation</vt:lpstr>
      <vt:lpstr>Statistik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10</cp:revision>
  <dcterms:created xsi:type="dcterms:W3CDTF">2019-03-15T14:48:52Z</dcterms:created>
  <dcterms:modified xsi:type="dcterms:W3CDTF">2019-03-17T07:28:53Z</dcterms:modified>
</cp:coreProperties>
</file>