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1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29.01.2019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EFBF5-28ED-426D-8276-24DC212C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Gson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89F7C5-BAE9-4D2F-BEB4-A2838493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60" y="1696550"/>
            <a:ext cx="7555280" cy="3777640"/>
          </a:xfrm>
        </p:spPr>
      </p:pic>
    </p:spTree>
    <p:extLst>
      <p:ext uri="{BB962C8B-B14F-4D97-AF65-F5344CB8AC3E}">
        <p14:creationId xmlns:p14="http://schemas.microsoft.com/office/powerpoint/2010/main" val="44872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5344D-516D-4943-BF86-85DE9D0E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Commons Math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106922-0672-4996-9DDC-5DCF0AD4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03" y="2217683"/>
            <a:ext cx="5399193" cy="2853859"/>
          </a:xfrm>
        </p:spPr>
      </p:pic>
    </p:spTree>
    <p:extLst>
      <p:ext uri="{BB962C8B-B14F-4D97-AF65-F5344CB8AC3E}">
        <p14:creationId xmlns:p14="http://schemas.microsoft.com/office/powerpoint/2010/main" val="169118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796B9-239B-492A-B5BE-D5278972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96EE1-7C41-43B5-A068-38DD16AA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1.5 Wochen </a:t>
            </a:r>
            <a:r>
              <a:rPr lang="de-DE" dirty="0" err="1"/>
              <a:t>loop.model</a:t>
            </a:r>
            <a:endParaRPr lang="de-DE" dirty="0"/>
          </a:p>
          <a:p>
            <a:pPr lvl="1"/>
            <a:r>
              <a:rPr lang="de-DE" dirty="0"/>
              <a:t>3 Entwickler</a:t>
            </a:r>
          </a:p>
          <a:p>
            <a:pPr lvl="1"/>
            <a:r>
              <a:rPr lang="de-DE" dirty="0"/>
              <a:t>2 Tester</a:t>
            </a:r>
            <a:endParaRPr lang="de-CH" dirty="0"/>
          </a:p>
          <a:p>
            <a:r>
              <a:rPr lang="de-DE" dirty="0"/>
              <a:t>3 Wochen </a:t>
            </a:r>
            <a:r>
              <a:rPr lang="de-DE" dirty="0" err="1"/>
              <a:t>loop.controller</a:t>
            </a:r>
            <a:endParaRPr lang="de-DE" dirty="0"/>
          </a:p>
          <a:p>
            <a:pPr lvl="1"/>
            <a:r>
              <a:rPr lang="de-DE" dirty="0"/>
              <a:t>Aufbesserung der </a:t>
            </a:r>
            <a:r>
              <a:rPr lang="de-DE" dirty="0" err="1"/>
              <a:t>fxml</a:t>
            </a:r>
            <a:r>
              <a:rPr lang="de-DE" dirty="0"/>
              <a:t>-Dateien für </a:t>
            </a:r>
            <a:r>
              <a:rPr lang="de-DE" dirty="0" err="1"/>
              <a:t>loop.view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607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3D20C-B3AD-41EF-9314-6778F260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wurde implementiert?</a:t>
            </a:r>
            <a:endParaRPr lang="de-CH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98E9A69-D88E-4AFA-AAFD-FD504F1F4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208120"/>
              </p:ext>
            </p:extLst>
          </p:nvPr>
        </p:nvGraphicFramePr>
        <p:xfrm>
          <a:off x="838200" y="1466118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662">
                  <a:extLst>
                    <a:ext uri="{9D8B030D-6E8A-4147-A177-3AD203B41FA5}">
                      <a16:colId xmlns:a16="http://schemas.microsoft.com/office/drawing/2014/main" val="649110416"/>
                    </a:ext>
                  </a:extLst>
                </a:gridCol>
                <a:gridCol w="4759569">
                  <a:extLst>
                    <a:ext uri="{9D8B030D-6E8A-4147-A177-3AD203B41FA5}">
                      <a16:colId xmlns:a16="http://schemas.microsoft.com/office/drawing/2014/main" val="1137733755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3678963223"/>
                    </a:ext>
                  </a:extLst>
                </a:gridCol>
                <a:gridCol w="2225431">
                  <a:extLst>
                    <a:ext uri="{9D8B030D-6E8A-4147-A177-3AD203B41FA5}">
                      <a16:colId xmlns:a16="http://schemas.microsoft.com/office/drawing/2014/main" val="1246600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Kriterium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Implementiert?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Bemerkung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7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Starten einer Simulation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44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Ausgabe der Simulationsergebnisse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46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Abbrechen einer Simulation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1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Festlegung von Simulationsparametern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7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Multikonfiguration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8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K2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Erstellen eigener Strategien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3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Erstellen eigener Stufenspiele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8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Speichern und Laden von Konfigurationen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14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K5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Speichern und Laden von Simulationsergebnissen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K6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Starten mehrerer Simulationen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K7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Anpassen der Gleichgewichtsbedingungen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4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K8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Erweiterte Gruppenfunktionalität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6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6828-B204-444A-9BBA-2250B68D4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13744B-88E1-4AAA-AD5B-88B9DD6CE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728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1564E-2EE1-4DB9-BDAA-E3A23393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Statistiken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59307-11AE-4035-BC41-B45596CE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X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/>
              <a:t>X Klassen und Schnittstellen</a:t>
            </a:r>
          </a:p>
          <a:p>
            <a:r>
              <a:rPr lang="de-DE" dirty="0"/>
              <a:t>X Pakete</a:t>
            </a:r>
          </a:p>
          <a:p>
            <a:r>
              <a:rPr lang="de-DE" dirty="0"/>
              <a:t>X Zeilen Java-Quellcode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320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33E4-E44C-4C94-9832-7DA298223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Werkzeuge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856483-AAEF-4CD6-A68F-1F5E1AC9F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7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3C086-4EA8-4359-B150-70B3D1C8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Gradle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E6A430-22B4-4767-B0B0-AA2836F6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096294"/>
            <a:ext cx="9525000" cy="3810000"/>
          </a:xfrm>
        </p:spPr>
      </p:pic>
    </p:spTree>
    <p:extLst>
      <p:ext uri="{BB962C8B-B14F-4D97-AF65-F5344CB8AC3E}">
        <p14:creationId xmlns:p14="http://schemas.microsoft.com/office/powerpoint/2010/main" val="424065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FBB0E-4138-4A88-92E4-82EB1F5F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Eclipse</a:t>
            </a:r>
            <a:r>
              <a:rPr lang="de-DE" dirty="0"/>
              <a:t> und </a:t>
            </a:r>
            <a:r>
              <a:rPr lang="de-DE" dirty="0" err="1"/>
              <a:t>IntelliJ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B563F6-3D31-4B99-A86D-B1F33EE2B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10" y="1818290"/>
            <a:ext cx="5160483" cy="379795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877D6A-C178-46AF-A3FA-0E525E0D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3" y="1818290"/>
            <a:ext cx="4942709" cy="370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5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1CC0F-483A-493E-BB2B-97C459AC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6973E5-D612-45ED-A72E-E06EAEFA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2572544"/>
            <a:ext cx="9353550" cy="2857500"/>
          </a:xfrm>
        </p:spPr>
      </p:pic>
    </p:spTree>
    <p:extLst>
      <p:ext uri="{BB962C8B-B14F-4D97-AF65-F5344CB8AC3E}">
        <p14:creationId xmlns:p14="http://schemas.microsoft.com/office/powerpoint/2010/main" val="94252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D98FA-36E6-4CDC-A69E-C21FCB5D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JavaFx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4DA389-8F7A-4F37-B362-8AC9C99E4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37" y="3029744"/>
            <a:ext cx="4657725" cy="1943100"/>
          </a:xfrm>
        </p:spPr>
      </p:pic>
    </p:spTree>
    <p:extLst>
      <p:ext uri="{BB962C8B-B14F-4D97-AF65-F5344CB8AC3E}">
        <p14:creationId xmlns:p14="http://schemas.microsoft.com/office/powerpoint/2010/main" val="75262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8BF24-B984-4C6A-89B1-84BB1AF4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ControlsFx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45794C-16C9-43CC-9C98-FA89AF9D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168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E42C7-32B2-4FE7-8C61-26447CC5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JGraphT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F4D77A9-54FC-4959-9111-5D00CC029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76" y="1806303"/>
            <a:ext cx="6207647" cy="3438368"/>
          </a:xfrm>
        </p:spPr>
      </p:pic>
    </p:spTree>
    <p:extLst>
      <p:ext uri="{BB962C8B-B14F-4D97-AF65-F5344CB8AC3E}">
        <p14:creationId xmlns:p14="http://schemas.microsoft.com/office/powerpoint/2010/main" val="302192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70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Statistiken</vt:lpstr>
      <vt:lpstr>Werkzeuge</vt:lpstr>
      <vt:lpstr>Gradle</vt:lpstr>
      <vt:lpstr>Eclipse und IntelliJ</vt:lpstr>
      <vt:lpstr>JUnit</vt:lpstr>
      <vt:lpstr>JavaFx</vt:lpstr>
      <vt:lpstr>ControlsFx</vt:lpstr>
      <vt:lpstr>JGraphT</vt:lpstr>
      <vt:lpstr>Gson</vt:lpstr>
      <vt:lpstr>Apache Commons Math</vt:lpstr>
      <vt:lpstr>Zeitplan</vt:lpstr>
      <vt:lpstr>Was wurde implementiert?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Pierre Toussing</cp:lastModifiedBy>
  <cp:revision>6</cp:revision>
  <dcterms:created xsi:type="dcterms:W3CDTF">2019-01-29T09:23:32Z</dcterms:created>
  <dcterms:modified xsi:type="dcterms:W3CDTF">2019-01-29T10:33:53Z</dcterms:modified>
</cp:coreProperties>
</file>