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5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6" r:id="rId35"/>
    <p:sldId id="307" r:id="rId36"/>
    <p:sldId id="308" r:id="rId37"/>
    <p:sldId id="309" r:id="rId38"/>
    <p:sldId id="310" r:id="rId39"/>
    <p:sldId id="311" r:id="rId40"/>
    <p:sldId id="321" r:id="rId41"/>
    <p:sldId id="322" r:id="rId42"/>
    <p:sldId id="323" r:id="rId43"/>
    <p:sldId id="324" r:id="rId44"/>
    <p:sldId id="325" r:id="rId45"/>
    <p:sldId id="331" r:id="rId46"/>
    <p:sldId id="332" r:id="rId47"/>
    <p:sldId id="333" r:id="rId48"/>
    <p:sldId id="334" r:id="rId49"/>
    <p:sldId id="335" r:id="rId50"/>
    <p:sldId id="317" r:id="rId51"/>
    <p:sldId id="312" r:id="rId52"/>
    <p:sldId id="313" r:id="rId53"/>
    <p:sldId id="314" r:id="rId54"/>
    <p:sldId id="315" r:id="rId55"/>
    <p:sldId id="318" r:id="rId56"/>
    <p:sldId id="319" r:id="rId57"/>
    <p:sldId id="320" r:id="rId58"/>
    <p:sldId id="305" r:id="rId59"/>
    <p:sldId id="290" r:id="rId60"/>
    <p:sldId id="291" r:id="rId61"/>
    <p:sldId id="292" r:id="rId62"/>
    <p:sldId id="293" r:id="rId6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2F5F-68FA-4DF3-9BF6-CEECFDF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1471A-52EF-4BB9-8B49-D6ACB49E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F8E63-2D93-4D24-897B-CE0CF55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D26A7-14F9-45CB-B9D7-2900CDC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2613B-9679-4C65-AE32-9972282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B8AF-CB1D-4EEA-8DE2-0EB08330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74847-35B0-43F2-A306-F1E8AF0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CA41-C3D7-4373-BAA4-A6A15CC2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2371B-A218-4D5E-A6E5-2D990B2D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C862F-0736-4680-AFA6-7C277960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C710D-475E-404F-82A4-1150AA80D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53A7-2B0B-4EC7-A4C2-59C0FB87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6E0F-D3C2-4CF2-96D6-18CB8BC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BA6EB-0323-4F78-B19B-B4929CC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64F09-D943-40FD-ADB0-D24C686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065F7-99B8-4270-ABA8-F11F1D1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FE02-9DCA-48BB-9AE0-5159331E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00823-4707-44D9-9F2E-6194416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13FF0-A895-4344-AFF4-5F604EC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1DEE1-AD3A-44F6-9B18-4784A39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AB7C-4A2A-49B0-A2B8-2A714B0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15E35-8EB4-43AB-A85A-FF45705F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2E3E5-1C61-4EE8-AFA4-1AD32F9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769CB-AAFB-4E9B-8813-4F4510D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B1A84-DA81-4EEA-B8BF-C14187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4AF5-C104-4B17-860C-6F363EC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31FEB-DE89-4C75-B88D-CCE604B6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3AC56-4952-4F3E-9D5D-EBF95C24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A8841-196E-48CB-A2AC-9B1FC4A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45AC4-FFCE-4314-AAEE-CD071E7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A6753-7841-47DE-9B9A-496753DB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233EB-B659-4D9A-B11A-D4CDA91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8CA-6C7C-40ED-9AEC-4448F09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AD7B9-5FAA-4C52-9F87-75688A33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2EF80-BD53-45EB-B85C-7D4A7162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9FCB17-AA20-405E-9C31-1B5591E1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228322-16BD-4A81-A574-A2835850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8F185-ABB2-4A69-AB62-11CE65A6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FBF21F-BDC3-48CA-8555-979B047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068-4BB0-44EC-8E52-84C117CE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EE3836-2C77-4ED3-BCC7-C1FE2A8E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8F71C-8F06-4560-BE5B-2E1617C0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F7CDF-8E56-40EA-9CFB-B465B328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51A647-C7A1-4C46-8F0B-04C4801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D06E43-8DB8-460E-875A-835BD4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0E3F5-A4E9-4A15-98F4-E427E5C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EDA3-A1CB-4271-9832-48CC5F52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51EA4-4B33-489D-AA0D-B0B89F8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7D0D33-A95D-4B6D-8819-65892B0F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C1B3B-7E50-4552-9194-DBE6ADDF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497B5-4CA3-41CA-B35F-C57E01A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BBF7A-8AB6-4F0F-9CB1-D09477F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4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0EEB9-61BD-4E6B-A826-4D759D23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F6D8A1-15E5-42D6-93F7-D6FEA744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A152-6711-4783-94A4-C4530EE2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06025-F6F1-4B6B-94C5-30E87DE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3AFF6-46F9-43DD-AE2B-CA38C7E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FF6B7-EAF6-412B-9EE9-4A59FD1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22AF54-E244-4A00-9D14-2A020CE0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DF2BC-935A-4F6A-BA00-E5EFD7C4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7A693-A454-483A-90F5-6A46135C2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2BB3-9F87-4F32-99CE-4A0033E6A1B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31DEC-6718-4675-B1FE-7DB1593B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92C1-65D9-4F9A-AC35-496043E9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9E93B-CB38-4B40-B334-7271FE5B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28" y="1479441"/>
            <a:ext cx="6257544" cy="27625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AEFF144-7ED1-40D3-AE7B-844AD773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363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/>
              <a:t>Ein Simulator für wiederholte Spiele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89A6044-6DFE-4E6D-B2E0-7195D56C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9438"/>
            <a:ext cx="9144000" cy="731837"/>
          </a:xfrm>
        </p:spPr>
        <p:txBody>
          <a:bodyPr>
            <a:normAutofit/>
          </a:bodyPr>
          <a:lstStyle/>
          <a:p>
            <a:r>
              <a:rPr lang="de-DE" sz="28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5601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EC97F4-660D-4820-B36C-55EE4EDA3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6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D8BA4B-610D-42A5-824B-774469A6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1D9FC7-3DA1-4996-89EE-1028D987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96276B3-4E3F-48A6-8993-7EDE756D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5A0DDE-AA26-4967-8DAE-F53BDAAF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A8F1CC6-0642-4502-ADAC-E4D1A5057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AA8F57-3776-4752-AADA-D238F40FD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1A6097-921A-41D2-918C-E355B6E3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4" y="306000"/>
            <a:ext cx="7824232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86F60-ED47-4077-A6CF-D8E2EF2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edu.kit.model.simulator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44862A-A860-4CB7-92B4-4F242743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1365808"/>
            <a:ext cx="11872404" cy="41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18E8B-3735-443A-B97C-E2F93D81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edu.kit.model.simulationengine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5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C488-4FF1-4585-920D-7A33B0C4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5B05B6-15C9-4613-867D-6DB17DBE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5" y="2598383"/>
            <a:ext cx="8306170" cy="16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0766673-93D3-4299-B0ED-A87E4DF7D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02AE3CC-A56F-4D4E-BF68-CBE428D2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1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1F19408-53B3-4497-AEBF-1CDA8E552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9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7305B3-1515-4AC9-9DBA-0694D298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8BD947D-F9A0-4C26-A88C-C95C561F7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78A930-6D3B-4635-B2AD-1B6CEE5A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1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E183081-8D9D-473B-B044-EA7BD7D5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5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1339F4-AE7A-4206-A0F8-17C81252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4A14DA-F6D0-4EDE-99D1-58C21FC8B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4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0346B5-E2D3-4562-AD59-E89EE490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2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C83E18-A4B4-4B74-997F-F863FF64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9963"/>
            <a:ext cx="10515600" cy="547303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56B1C5-1D4C-4D98-8251-FCEF7F53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6" y="196446"/>
            <a:ext cx="10515600" cy="1325563"/>
          </a:xfrm>
        </p:spPr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edu.kit.controller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6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535035E-F151-4EFE-8D21-B0FBC04B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1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D7748F8-CFF9-487A-B7C5-6F57DBC8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5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0946E6F-879B-4536-B585-91E0323F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1B69A1D-5013-480D-A5A9-CD05215D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C14528-529D-4056-B1D2-467027CA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4D52251-93B7-4C00-89EE-C0F7D0E6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2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B7FF95-0178-492D-A94D-D651307C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3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FECDDF8-8257-41A0-9F73-9341228A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7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4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795F879-C733-4561-B352-C93AFD0C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09A97914-55CC-4809-B1E5-108E33BD5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9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7EFE7F9-36D5-4AB7-A768-EABC62F8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8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23C77B7-F9FF-433C-B387-741F1CD15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0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883817-6741-4A51-8BAC-08763D98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6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64D8A2C-101D-4ED6-956D-AC548A7A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87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CCD83D-519E-4E4D-8398-5DB74C1C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74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A1B9AE-7E7E-4FA7-9450-F107CABB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35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D454D7-1C68-44D5-8B19-166F13507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1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481D642-5943-47D2-9550-BFF39C86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7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8BB2294-6993-433A-9778-352EC2CE4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47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A7A5A9C-C139-4FFF-8172-8E45321D2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7F00BAC-0B59-483C-B32C-095F0DE18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45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4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B64302-1DE8-4BFB-9078-9BF4874F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25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46128D-E3F6-4632-8313-82D9D0DF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6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75C148-F4EE-49F2-892E-EA2F949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3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D75C20E-64CD-40CC-8F0A-594979C2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EA840B-6A6D-4CFD-BA1C-FBAD29FC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9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5A1CBBC-2888-4892-8CC0-501023D6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07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8F813D-FEE7-4BB4-975C-CB9D49480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0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0946E6F-879B-4536-B585-91E0323F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369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AC40901-69B4-4FD8-AF2E-D17CA41AD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9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25945B7-A3F5-4508-9969-313A7A24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96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86EEA8-3C66-4C60-854F-192DC5A39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5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A3344C9-7B65-4A5D-9FC4-FD1455BD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5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640C9CC-1FA7-459E-93C2-B96BCB419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5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C4E61A-9FF8-4214-9D92-8830619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89DBAE-E3AC-4460-A068-F4E8A557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133A9B-17DF-46B0-A4F9-2653739A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6</Paragraphs>
  <Slides>62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Office</vt:lpstr>
      <vt:lpstr>Ein Simulator für wiederholte Spiele</vt:lpstr>
      <vt:lpstr>Programmarchitektur</vt:lpstr>
      <vt:lpstr>edu.kit.controller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edu.kit.model.simulator</vt:lpstr>
      <vt:lpstr>edu.kit.model.simulationengine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10</cp:revision>
  <dcterms:created xsi:type="dcterms:W3CDTF">2018-12-14T15:13:22Z</dcterms:created>
  <dcterms:modified xsi:type="dcterms:W3CDTF">2018-12-18T13:20:30Z</dcterms:modified>
</cp:coreProperties>
</file>