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274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6" r:id="rId32"/>
    <p:sldId id="307" r:id="rId33"/>
    <p:sldId id="308" r:id="rId34"/>
    <p:sldId id="309" r:id="rId35"/>
    <p:sldId id="310" r:id="rId36"/>
    <p:sldId id="311" r:id="rId37"/>
    <p:sldId id="321" r:id="rId38"/>
    <p:sldId id="322" r:id="rId39"/>
    <p:sldId id="323" r:id="rId40"/>
    <p:sldId id="324" r:id="rId41"/>
    <p:sldId id="325" r:id="rId42"/>
    <p:sldId id="331" r:id="rId43"/>
    <p:sldId id="332" r:id="rId44"/>
    <p:sldId id="333" r:id="rId45"/>
    <p:sldId id="335" r:id="rId46"/>
    <p:sldId id="317" r:id="rId47"/>
    <p:sldId id="312" r:id="rId48"/>
    <p:sldId id="313" r:id="rId49"/>
    <p:sldId id="314" r:id="rId50"/>
    <p:sldId id="315" r:id="rId51"/>
    <p:sldId id="318" r:id="rId52"/>
    <p:sldId id="320" r:id="rId53"/>
    <p:sldId id="305" r:id="rId54"/>
    <p:sldId id="290" r:id="rId55"/>
    <p:sldId id="291" r:id="rId56"/>
    <p:sldId id="292" r:id="rId57"/>
    <p:sldId id="275" r:id="rId58"/>
    <p:sldId id="338" r:id="rId59"/>
    <p:sldId id="342" r:id="rId60"/>
    <p:sldId id="336" r:id="rId61"/>
    <p:sldId id="337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462B40C-46DF-4F47-A940-E7CBBCFC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D6014-8456-4EED-B02A-269FAAAA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40EFA0-7513-4BC4-95A8-DCFA2549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C59B30-5537-47A5-9117-6F5A12AE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E05C63-0ABC-4B67-8D81-32F34D97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BD73C-B5B6-44A3-9DED-608CFCA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57293-0A1E-4594-A547-41BBF546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edu.kit.loop.model.simulator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335499-A68F-4B4B-9719-FB1DF312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140CE2-226C-4E5E-9746-BDCB640B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edu.kit.loop.controller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B4A6A7-27D8-4132-B08F-0714853E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1" y="1142053"/>
            <a:ext cx="10513618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8ABB330-FF23-43B4-9484-2525861F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3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02331F-CA81-433E-AED5-F4F9944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04FC69-9378-4C33-A249-CC4871539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8C93EB-A49A-4966-8891-DEF2146C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C2DC3D-CD33-4FE1-9E0C-02045766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21B5C61-53D9-4430-BEDA-F43E94D1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edu.kit.loop.model.simulationengine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87CBC-C73A-426E-98AE-2E2A8320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1326703"/>
            <a:ext cx="11860567" cy="5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15376F-08DF-4E19-98FE-E67D744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6887"/>
          <a:stretch/>
        </p:blipFill>
        <p:spPr>
          <a:xfrm>
            <a:off x="1850400" y="1980000"/>
            <a:ext cx="20955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B88554-36D0-4B5C-97A8-AD9E1808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2" y="1796803"/>
            <a:ext cx="2095500" cy="1047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B5462E8-68E7-4E1F-9473-F48ACF97DA8A}"/>
              </a:ext>
            </a:extLst>
          </p:cNvPr>
          <p:cNvSpPr/>
          <p:nvPr/>
        </p:nvSpPr>
        <p:spPr>
          <a:xfrm>
            <a:off x="7696940" y="1872355"/>
            <a:ext cx="2645638" cy="8966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3866F8-9170-4C40-96CD-899CF04E6F90}"/>
              </a:ext>
            </a:extLst>
          </p:cNvPr>
          <p:cNvCxnSpPr>
            <a:stCxn id="5" idx="3"/>
          </p:cNvCxnSpPr>
          <p:nvPr/>
        </p:nvCxnSpPr>
        <p:spPr>
          <a:xfrm flipV="1">
            <a:off x="3944922" y="2320677"/>
            <a:ext cx="35300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7D5485-B9D7-40C8-AFCF-D8BA530AA7EE}"/>
              </a:ext>
            </a:extLst>
          </p:cNvPr>
          <p:cNvSpPr txBox="1"/>
          <p:nvPr/>
        </p:nvSpPr>
        <p:spPr>
          <a:xfrm>
            <a:off x="4876522" y="1982123"/>
            <a:ext cx="166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Plug-In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00D751F9-D7F4-40B1-B8C2-1D236F50084B}"/>
              </a:ext>
            </a:extLst>
          </p:cNvPr>
          <p:cNvSpPr/>
          <p:nvPr/>
        </p:nvSpPr>
        <p:spPr>
          <a:xfrm rot="7720068">
            <a:off x="6410956" y="1952092"/>
            <a:ext cx="2333625" cy="1161979"/>
          </a:xfrm>
          <a:prstGeom prst="arc">
            <a:avLst>
              <a:gd name="adj1" fmla="val 16200000"/>
              <a:gd name="adj2" fmla="val 206187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052B0D-FA48-4071-BA86-954663F20E07}"/>
              </a:ext>
            </a:extLst>
          </p:cNvPr>
          <p:cNvGrpSpPr/>
          <p:nvPr/>
        </p:nvGrpSpPr>
        <p:grpSpPr>
          <a:xfrm>
            <a:off x="4749138" y="3283238"/>
            <a:ext cx="3013737" cy="1047750"/>
            <a:chOff x="4749138" y="2749838"/>
            <a:chExt cx="3013737" cy="10477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D77C050-79F9-4579-A8EC-81884532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38" y="2749838"/>
              <a:ext cx="2095500" cy="10477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9C5735-EDD4-48BE-B8D0-339049C05679}"/>
                </a:ext>
              </a:extLst>
            </p:cNvPr>
            <p:cNvSpPr txBox="1"/>
            <p:nvPr/>
          </p:nvSpPr>
          <p:spPr>
            <a:xfrm>
              <a:off x="6096000" y="2947483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286350-A2F1-4BD1-84A6-34BDB8F2083E}"/>
              </a:ext>
            </a:extLst>
          </p:cNvPr>
          <p:cNvGrpSpPr/>
          <p:nvPr/>
        </p:nvGrpSpPr>
        <p:grpSpPr>
          <a:xfrm>
            <a:off x="7329671" y="3943558"/>
            <a:ext cx="3012907" cy="1047750"/>
            <a:chOff x="7246800" y="3463200"/>
            <a:chExt cx="3012907" cy="104775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354F15-492D-4D1A-AA11-2A38DD6C5870}"/>
                </a:ext>
              </a:extLst>
            </p:cNvPr>
            <p:cNvSpPr txBox="1"/>
            <p:nvPr/>
          </p:nvSpPr>
          <p:spPr>
            <a:xfrm>
              <a:off x="8592832" y="3659365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E2AF533-2C28-4B87-9F71-9843DD2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3463200"/>
              <a:ext cx="2095500" cy="1047750"/>
            </a:xfrm>
            <a:prstGeom prst="rect">
              <a:avLst/>
            </a:prstGeom>
          </p:spPr>
        </p:pic>
      </p:grpSp>
      <p:sp>
        <p:nvSpPr>
          <p:cNvPr id="20" name="Bogen 19">
            <a:extLst>
              <a:ext uri="{FF2B5EF4-FFF2-40B4-BE49-F238E27FC236}">
                <a16:creationId xmlns:a16="http://schemas.microsoft.com/office/drawing/2014/main" id="{1CA584D9-8528-4143-9ACA-C1E7FACD1E0A}"/>
              </a:ext>
            </a:extLst>
          </p:cNvPr>
          <p:cNvSpPr/>
          <p:nvPr/>
        </p:nvSpPr>
        <p:spPr>
          <a:xfrm rot="5753248">
            <a:off x="7266078" y="2404252"/>
            <a:ext cx="2333625" cy="1161979"/>
          </a:xfrm>
          <a:prstGeom prst="arc">
            <a:avLst>
              <a:gd name="adj1" fmla="val 16200000"/>
              <a:gd name="adj2" fmla="val 203247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994C-CE7E-46DC-87AC-8E3DB962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1" y="1415802"/>
            <a:ext cx="2667000" cy="1809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5005A14-9B79-4DEA-A5AB-2312BE00F45B}"/>
              </a:ext>
            </a:extLst>
          </p:cNvPr>
          <p:cNvGrpSpPr/>
          <p:nvPr/>
        </p:nvGrpSpPr>
        <p:grpSpPr>
          <a:xfrm>
            <a:off x="1238250" y="3283238"/>
            <a:ext cx="2095500" cy="2231945"/>
            <a:chOff x="1238250" y="3283238"/>
            <a:chExt cx="2095500" cy="223194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E68186A-2DDA-4F75-8485-7E5BC9E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4467433"/>
              <a:ext cx="2095500" cy="104775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38CC3C-8259-4147-83EE-07252F0B14C3}"/>
                </a:ext>
              </a:extLst>
            </p:cNvPr>
            <p:cNvCxnSpPr/>
            <p:nvPr/>
          </p:nvCxnSpPr>
          <p:spPr>
            <a:xfrm>
              <a:off x="2286000" y="3283238"/>
              <a:ext cx="0" cy="1184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C2F287-1EAE-467B-9595-44E750C6D06B}"/>
              </a:ext>
            </a:extLst>
          </p:cNvPr>
          <p:cNvGrpSpPr/>
          <p:nvPr/>
        </p:nvGrpSpPr>
        <p:grpSpPr>
          <a:xfrm>
            <a:off x="3305175" y="3283237"/>
            <a:ext cx="2463138" cy="2076451"/>
            <a:chOff x="3305175" y="3283237"/>
            <a:chExt cx="2463138" cy="2076451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B089BE7-D747-4509-82CD-BF7DA73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13" y="4311938"/>
              <a:ext cx="2095500" cy="1047750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6C58205-8B71-41A8-9804-CEF3DF8FF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83237"/>
              <a:ext cx="639746" cy="1047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282DEAD-5826-4BFA-AD41-83FBD62705F7}"/>
              </a:ext>
            </a:extLst>
          </p:cNvPr>
          <p:cNvGrpSpPr/>
          <p:nvPr/>
        </p:nvGrpSpPr>
        <p:grpSpPr>
          <a:xfrm>
            <a:off x="4134635" y="3064162"/>
            <a:ext cx="3252186" cy="1212771"/>
            <a:chOff x="4134635" y="3064162"/>
            <a:chExt cx="3252186" cy="121277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0F3A29-558B-4559-976B-8159373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21" y="3229183"/>
              <a:ext cx="2095500" cy="1047750"/>
            </a:xfrm>
            <a:prstGeom prst="rect">
              <a:avLst/>
            </a:prstGeom>
          </p:spPr>
        </p:pic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2259949-71BC-4148-8491-F96FD6A0D60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635" y="3064162"/>
              <a:ext cx="1182788" cy="364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0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4E351F-96DC-40F7-8B7A-C1FF70F5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6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edu.kit.loop.model.plugin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09F80F-1B2F-448B-BC7A-B6CC8AF2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" y="2095216"/>
            <a:ext cx="12020542" cy="32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edu.kit.loop.model.repository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FF9D50-9FF9-4813-B306-586E87AA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52" y="1285875"/>
            <a:ext cx="570469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6E6027-00A7-4843-89F0-1D53D6F6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AAE5AB-1204-4446-BA6D-FEB60AE8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D6FE55-9EE3-495D-BAAC-C441770F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12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edu.kit.loop.controller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edu.kit.loop.model.simulationengine</vt:lpstr>
      <vt:lpstr>PowerPoint-Präsentation</vt:lpstr>
      <vt:lpstr>PowerPoint-Präsentation</vt:lpstr>
      <vt:lpstr>edu.kit.loop.model.plugin</vt:lpstr>
      <vt:lpstr>edu.kit.loop.model.repository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30</cp:revision>
  <dcterms:created xsi:type="dcterms:W3CDTF">2018-12-14T15:13:22Z</dcterms:created>
  <dcterms:modified xsi:type="dcterms:W3CDTF">2018-12-20T19:33:52Z</dcterms:modified>
</cp:coreProperties>
</file>