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D8BA4B-610D-42A5-824B-774469A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1D9FC7-3DA1-4996-89EE-1028D98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276B3-4E3F-48A6-8993-7EDE756D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5A0DDE-AA26-4967-8DAE-F53BDAAF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8F1CC6-0642-4502-ADAC-E4D1A505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AA8F57-3776-4752-AADA-D238F40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1A6097-921A-41D2-918C-E355B6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4" y="306000"/>
            <a:ext cx="7824232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5BE75-FD22-4DA1-98CE-11332EF2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268"/>
            <a:ext cx="12192000" cy="42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09A97914-55CC-4809-B1E5-108E33BD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F00BAC-0B59-483C-B32C-095F0DE1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945B7-A3F5-4508-9969-313A7A24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C4E61A-9FF8-4214-9D92-8830619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89DBAE-E3AC-4460-A068-F4E8A557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133A9B-17DF-46B0-A4F9-2653739A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C97F4-660D-4820-B36C-55EE4ED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Ein Simulator für wiederholte Spiele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3</cp:revision>
  <dcterms:created xsi:type="dcterms:W3CDTF">2018-12-14T15:13:22Z</dcterms:created>
  <dcterms:modified xsi:type="dcterms:W3CDTF">2018-12-14T15:27:01Z</dcterms:modified>
</cp:coreProperties>
</file>