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1564E-2EE1-4DB9-BDAA-E3A23393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Statistiken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59307-11AE-4035-BC41-B45596CE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/>
              <a:t>X Klassen und Schnittstellen</a:t>
            </a:r>
          </a:p>
          <a:p>
            <a:r>
              <a:rPr lang="de-DE" dirty="0"/>
              <a:t>X Pakete</a:t>
            </a:r>
          </a:p>
          <a:p>
            <a:r>
              <a:rPr lang="de-DE" dirty="0"/>
              <a:t>X Zeilen Java-Quellcode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320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E33E4-E44C-4C94-9832-7DA29822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7999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/>
              <a:t>Werkzeuge</a:t>
            </a:r>
            <a:endParaRPr lang="de-CH" sz="5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E47370-5C3C-412D-B99E-2E05C1991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2" y="1515291"/>
            <a:ext cx="3146395" cy="12585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1009AD-9232-43B3-A007-F18849A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80" y="1604010"/>
            <a:ext cx="3016840" cy="12585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554F531-1973-41A4-93FF-AB1937356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77" y="1193075"/>
            <a:ext cx="2606765" cy="19550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AE56D90-E6CA-46B9-B803-8ECBDF6D7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12" y="3542084"/>
            <a:ext cx="2719136" cy="200120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BCD549-BE33-4BE3-A5D8-3F61A6BC4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43" y="3429000"/>
            <a:ext cx="3257278" cy="99509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B12F64B-6E71-48F0-BAEB-6B53A99A6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19" y="4099418"/>
            <a:ext cx="2606765" cy="144386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E13077A-EE18-44FF-B903-4801345C0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74" y="5270516"/>
            <a:ext cx="2606765" cy="13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796B9-239B-492A-B5BE-D5278972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96EE1-7C41-43B5-A068-38DD16AA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1.5 Wochen </a:t>
            </a:r>
            <a:r>
              <a:rPr lang="de-DE" dirty="0" err="1"/>
              <a:t>loop.model</a:t>
            </a:r>
            <a:endParaRPr lang="de-DE" dirty="0"/>
          </a:p>
          <a:p>
            <a:pPr lvl="1"/>
            <a:r>
              <a:rPr lang="de-DE" dirty="0"/>
              <a:t>3 Entwickler</a:t>
            </a:r>
          </a:p>
          <a:p>
            <a:pPr lvl="1"/>
            <a:r>
              <a:rPr lang="de-DE" dirty="0"/>
              <a:t>2 Tester</a:t>
            </a:r>
            <a:endParaRPr lang="de-CH" dirty="0"/>
          </a:p>
          <a:p>
            <a:r>
              <a:rPr lang="de-DE" dirty="0"/>
              <a:t>3 Wochen </a:t>
            </a:r>
            <a:r>
              <a:rPr lang="de-DE" dirty="0" err="1"/>
              <a:t>loop.controller</a:t>
            </a:r>
            <a:endParaRPr lang="de-DE" dirty="0"/>
          </a:p>
          <a:p>
            <a:pPr lvl="1"/>
            <a:r>
              <a:rPr lang="de-DE" dirty="0"/>
              <a:t>Aufbesserung der </a:t>
            </a:r>
            <a:r>
              <a:rPr lang="de-DE" dirty="0" err="1"/>
              <a:t>fxml</a:t>
            </a:r>
            <a:r>
              <a:rPr lang="de-DE" dirty="0"/>
              <a:t>-Dateien für </a:t>
            </a:r>
            <a:r>
              <a:rPr lang="de-DE" dirty="0" err="1"/>
              <a:t>loop.view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607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3D20C-B3AD-41EF-9314-6778F260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wurde implementiert?</a:t>
            </a:r>
            <a:endParaRPr lang="de-CH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098E9A69-D88E-4AFA-AAFD-FD504F1F4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208120"/>
              </p:ext>
            </p:extLst>
          </p:nvPr>
        </p:nvGraphicFramePr>
        <p:xfrm>
          <a:off x="838200" y="1466118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662">
                  <a:extLst>
                    <a:ext uri="{9D8B030D-6E8A-4147-A177-3AD203B41FA5}">
                      <a16:colId xmlns:a16="http://schemas.microsoft.com/office/drawing/2014/main" val="649110416"/>
                    </a:ext>
                  </a:extLst>
                </a:gridCol>
                <a:gridCol w="4759569">
                  <a:extLst>
                    <a:ext uri="{9D8B030D-6E8A-4147-A177-3AD203B41FA5}">
                      <a16:colId xmlns:a16="http://schemas.microsoft.com/office/drawing/2014/main" val="1137733755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3678963223"/>
                    </a:ext>
                  </a:extLst>
                </a:gridCol>
                <a:gridCol w="2225431">
                  <a:extLst>
                    <a:ext uri="{9D8B030D-6E8A-4147-A177-3AD203B41FA5}">
                      <a16:colId xmlns:a16="http://schemas.microsoft.com/office/drawing/2014/main" val="1246600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Kriterium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Implementiert?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Bemerkung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07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Starten einer Simulation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4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Ausgabe der Simulationsergebnisse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4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Abbrechen einer Simulation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1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Festlegung von Simulationsparametern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7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Multikonfiguration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8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K2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Erstellen eigener Strategien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3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Erstellen eigener Stufenspiele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8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Speichern und Laden von Konfigurationen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14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Speichern und Laden von Simulationsergebnissen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K6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Starten mehrerer Simulationen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K7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Anpassen der Gleichgewichtsbedingungen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4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K8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Erweiterte Gruppenfunktionalität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6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E6828-B204-444A-9BBA-2250B68D4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3744B-88E1-4AAA-AD5B-88B9DD6CE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728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62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Statistiken</vt:lpstr>
      <vt:lpstr>Werkzeuge</vt:lpstr>
      <vt:lpstr>Zeitplan</vt:lpstr>
      <vt:lpstr>Was wurde implementiert?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Peter Koepernik</cp:lastModifiedBy>
  <cp:revision>7</cp:revision>
  <dcterms:created xsi:type="dcterms:W3CDTF">2019-01-29T09:23:32Z</dcterms:created>
  <dcterms:modified xsi:type="dcterms:W3CDTF">2019-01-29T16:40:42Z</dcterms:modified>
</cp:coreProperties>
</file>